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67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FF0000"/>
    <a:srgbClr val="CC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68" autoAdjust="0"/>
    <p:restoredTop sz="94660"/>
  </p:normalViewPr>
  <p:slideViewPr>
    <p:cSldViewPr>
      <p:cViewPr varScale="1">
        <p:scale>
          <a:sx n="83" d="100"/>
          <a:sy n="83" d="100"/>
        </p:scale>
        <p:origin x="605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2C89031C-BCB4-4B1C-A959-C193AFE6F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F77DB-6B6C-4C01-B6A4-814FFF9A37B4}" type="datetimeFigureOut">
              <a:rPr lang="en-US"/>
              <a:pPr>
                <a:defRPr/>
              </a:pPr>
              <a:t>9/15/2022</a:t>
            </a:fld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7BED644C-DEBF-47F8-92B8-582FDEBE8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D3C856EA-5368-4EED-A590-E98C02AC2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BA2B4-8BB6-4884-9361-A4977BEF45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3545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6602A577-CC18-4CBF-BB3C-712C3E4E5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445A8-94FD-4F2F-91BA-B5B969347C44}" type="datetimeFigureOut">
              <a:rPr lang="en-US"/>
              <a:pPr>
                <a:defRPr/>
              </a:pPr>
              <a:t>9/15/2022</a:t>
            </a:fld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E8A6A0FF-E6FA-4A46-A470-4A6DEFB8B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0F3BAF69-6787-455E-B130-AAC3B4F15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3265ED-0C49-47EE-99F6-7E527D056E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5181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90E6AF00-AAC6-4C71-BCC2-BBE1FAB45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22659-B911-4BF9-9833-9A4160262720}" type="datetimeFigureOut">
              <a:rPr lang="en-US"/>
              <a:pPr>
                <a:defRPr/>
              </a:pPr>
              <a:t>9/15/2022</a:t>
            </a:fld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74090282-744E-4BCA-98D5-ACDB718C1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39302ADC-A013-4E9D-85C3-39E426AE9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D26CBF-D21E-4ADE-A865-F9C94B2592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9558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23A3ABF-FC2B-4181-9836-C47320B642C1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B0CFA0-5807-49AD-BB4C-CD77C8D28D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B6152-FD2F-4443-B81B-4006A81F13AA}" type="datetimeFigureOut">
              <a:rPr lang="en-US"/>
              <a:pPr>
                <a:defRPr/>
              </a:pPr>
              <a:t>9/15/2022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1F1939-4C8A-4DB4-AE1A-360F70721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E5462B-EC80-45D5-BB51-3F4AFEAB9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65F16676-B602-47B5-816C-A762C2C8A1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9687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8FC4FFEB-B347-49DA-9870-B206FA4D0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5D45F-07AD-4FB3-AD22-8043C80BD7F1}" type="datetimeFigureOut">
              <a:rPr lang="en-US"/>
              <a:pPr>
                <a:defRPr/>
              </a:pPr>
              <a:t>9/15/2022</a:t>
            </a:fld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80EB8E2F-E2E6-4442-A1CB-F3963E2FA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AE62D2A5-46E3-45DA-9EC6-4A26BFD16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0B43D-63B6-41CE-9BD1-C8CE106788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5511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289F48EE-D624-4360-8284-7BA35271D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88132-294D-4C5E-BF34-0A1FD49ED5D3}" type="datetimeFigureOut">
              <a:rPr lang="en-US"/>
              <a:pPr>
                <a:defRPr/>
              </a:pPr>
              <a:t>9/15/2022</a:t>
            </a:fld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665A46E1-4E9C-4C64-9E4B-451ED32FA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178F9351-59D2-4CDA-B659-EC9D600E5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EB0E96-3A62-4BC3-A3A6-A507353141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5120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3">
            <a:extLst>
              <a:ext uri="{FF2B5EF4-FFF2-40B4-BE49-F238E27FC236}">
                <a16:creationId xmlns:a16="http://schemas.microsoft.com/office/drawing/2014/main" id="{05C0EA30-97C6-4875-BF02-20CBE351D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3E5DD-B69A-43C6-BC35-343755B93BCD}" type="datetimeFigureOut">
              <a:rPr lang="en-US"/>
              <a:pPr>
                <a:defRPr/>
              </a:pPr>
              <a:t>9/15/2022</a:t>
            </a:fld>
            <a:endParaRPr lang="en-US"/>
          </a:p>
        </p:txBody>
      </p:sp>
      <p:sp>
        <p:nvSpPr>
          <p:cNvPr id="6" name="Nơi giữ chỗ cho Chân trang 4">
            <a:extLst>
              <a:ext uri="{FF2B5EF4-FFF2-40B4-BE49-F238E27FC236}">
                <a16:creationId xmlns:a16="http://schemas.microsoft.com/office/drawing/2014/main" id="{00A5B382-2AEA-485B-B99F-BFE220CFC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>
            <a:extLst>
              <a:ext uri="{FF2B5EF4-FFF2-40B4-BE49-F238E27FC236}">
                <a16:creationId xmlns:a16="http://schemas.microsoft.com/office/drawing/2014/main" id="{AEB7852E-EFBF-4A92-B638-11F8BF209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BC8117-29C5-46EF-83CF-3450DC605C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3928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3">
            <a:extLst>
              <a:ext uri="{FF2B5EF4-FFF2-40B4-BE49-F238E27FC236}">
                <a16:creationId xmlns:a16="http://schemas.microsoft.com/office/drawing/2014/main" id="{F0221C1B-D883-4D1B-9B2F-71BCB16D8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559A7-D7E9-4E1E-AC5B-A6E2689E33EB}" type="datetimeFigureOut">
              <a:rPr lang="en-US"/>
              <a:pPr>
                <a:defRPr/>
              </a:pPr>
              <a:t>9/15/2022</a:t>
            </a:fld>
            <a:endParaRPr lang="en-US"/>
          </a:p>
        </p:txBody>
      </p:sp>
      <p:sp>
        <p:nvSpPr>
          <p:cNvPr id="8" name="Nơi giữ chỗ cho Chân trang 4">
            <a:extLst>
              <a:ext uri="{FF2B5EF4-FFF2-40B4-BE49-F238E27FC236}">
                <a16:creationId xmlns:a16="http://schemas.microsoft.com/office/drawing/2014/main" id="{79C8D5E9-CFA1-4072-996F-8A4BDEF24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Nơi giữ chỗ cho Số hiệu Bản chiếu 5">
            <a:extLst>
              <a:ext uri="{FF2B5EF4-FFF2-40B4-BE49-F238E27FC236}">
                <a16:creationId xmlns:a16="http://schemas.microsoft.com/office/drawing/2014/main" id="{E0D68346-1B0A-4B8C-B71E-A39DC4DB9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3A352-10BD-436E-9EDE-A0C19FCF11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9327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3">
            <a:extLst>
              <a:ext uri="{FF2B5EF4-FFF2-40B4-BE49-F238E27FC236}">
                <a16:creationId xmlns:a16="http://schemas.microsoft.com/office/drawing/2014/main" id="{D85BE2C3-BCAA-4CDF-84CC-89D4A690F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4ECB5-D4DE-40E3-BA6D-5E1F774A7AFD}" type="datetimeFigureOut">
              <a:rPr lang="en-US"/>
              <a:pPr>
                <a:defRPr/>
              </a:pPr>
              <a:t>9/15/2022</a:t>
            </a:fld>
            <a:endParaRPr lang="en-US"/>
          </a:p>
        </p:txBody>
      </p:sp>
      <p:sp>
        <p:nvSpPr>
          <p:cNvPr id="4" name="Nơi giữ chỗ cho Chân trang 4">
            <a:extLst>
              <a:ext uri="{FF2B5EF4-FFF2-40B4-BE49-F238E27FC236}">
                <a16:creationId xmlns:a16="http://schemas.microsoft.com/office/drawing/2014/main" id="{993CB0E8-98DE-42FC-9014-4FEF73A9D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Số hiệu Bản chiếu 5">
            <a:extLst>
              <a:ext uri="{FF2B5EF4-FFF2-40B4-BE49-F238E27FC236}">
                <a16:creationId xmlns:a16="http://schemas.microsoft.com/office/drawing/2014/main" id="{F9C1D21E-9C29-4955-81E9-1102413FA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569B1B-7E54-4A5D-9AA2-5BD99EAE6E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200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3">
            <a:extLst>
              <a:ext uri="{FF2B5EF4-FFF2-40B4-BE49-F238E27FC236}">
                <a16:creationId xmlns:a16="http://schemas.microsoft.com/office/drawing/2014/main" id="{C8A8D8C8-3681-4AF1-A6F0-4888A98D0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DD81C-0A31-4C9E-B84F-D5A710A19879}" type="datetimeFigureOut">
              <a:rPr lang="en-US"/>
              <a:pPr>
                <a:defRPr/>
              </a:pPr>
              <a:t>9/15/2022</a:t>
            </a:fld>
            <a:endParaRPr lang="en-US"/>
          </a:p>
        </p:txBody>
      </p:sp>
      <p:sp>
        <p:nvSpPr>
          <p:cNvPr id="3" name="Nơi giữ chỗ cho Chân trang 4">
            <a:extLst>
              <a:ext uri="{FF2B5EF4-FFF2-40B4-BE49-F238E27FC236}">
                <a16:creationId xmlns:a16="http://schemas.microsoft.com/office/drawing/2014/main" id="{013B0CC6-FF1C-4907-B8F6-99A111005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Số hiệu Bản chiếu 5">
            <a:extLst>
              <a:ext uri="{FF2B5EF4-FFF2-40B4-BE49-F238E27FC236}">
                <a16:creationId xmlns:a16="http://schemas.microsoft.com/office/drawing/2014/main" id="{22171860-1DBE-4B47-BAD1-86C5BD60A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2585F-A48C-46CF-90BB-2382114B0D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2783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>
            <a:extLst>
              <a:ext uri="{FF2B5EF4-FFF2-40B4-BE49-F238E27FC236}">
                <a16:creationId xmlns:a16="http://schemas.microsoft.com/office/drawing/2014/main" id="{3D0B3621-1944-4B7E-A83A-841555586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6A9DB-3407-4801-A46C-7A91B4094590}" type="datetimeFigureOut">
              <a:rPr lang="en-US"/>
              <a:pPr>
                <a:defRPr/>
              </a:pPr>
              <a:t>9/15/2022</a:t>
            </a:fld>
            <a:endParaRPr lang="en-US"/>
          </a:p>
        </p:txBody>
      </p:sp>
      <p:sp>
        <p:nvSpPr>
          <p:cNvPr id="6" name="Nơi giữ chỗ cho Chân trang 4">
            <a:extLst>
              <a:ext uri="{FF2B5EF4-FFF2-40B4-BE49-F238E27FC236}">
                <a16:creationId xmlns:a16="http://schemas.microsoft.com/office/drawing/2014/main" id="{BBDC7D3D-1E70-435C-97CA-ECB8AD279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>
            <a:extLst>
              <a:ext uri="{FF2B5EF4-FFF2-40B4-BE49-F238E27FC236}">
                <a16:creationId xmlns:a16="http://schemas.microsoft.com/office/drawing/2014/main" id="{5AEF33AF-23A1-40BB-B07A-2CEA7C28E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7DCA57-6975-4285-B1E2-0DEB04F8DE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7849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>
            <a:extLst>
              <a:ext uri="{FF2B5EF4-FFF2-40B4-BE49-F238E27FC236}">
                <a16:creationId xmlns:a16="http://schemas.microsoft.com/office/drawing/2014/main" id="{C838022A-C6EA-4A9E-BC32-35D3C2483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EE3EC-1025-427C-B6B6-74E94C33F76A}" type="datetimeFigureOut">
              <a:rPr lang="en-US"/>
              <a:pPr>
                <a:defRPr/>
              </a:pPr>
              <a:t>9/15/2022</a:t>
            </a:fld>
            <a:endParaRPr lang="en-US"/>
          </a:p>
        </p:txBody>
      </p:sp>
      <p:sp>
        <p:nvSpPr>
          <p:cNvPr id="6" name="Nơi giữ chỗ cho Chân trang 4">
            <a:extLst>
              <a:ext uri="{FF2B5EF4-FFF2-40B4-BE49-F238E27FC236}">
                <a16:creationId xmlns:a16="http://schemas.microsoft.com/office/drawing/2014/main" id="{C8263A4B-7701-498F-9349-2226A399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>
            <a:extLst>
              <a:ext uri="{FF2B5EF4-FFF2-40B4-BE49-F238E27FC236}">
                <a16:creationId xmlns:a16="http://schemas.microsoft.com/office/drawing/2014/main" id="{F94CA4D3-6ACC-4A6F-8FC2-DA895EC8D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955D3-842A-41C2-96B0-2A2734D62D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3973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Nơi giữ chỗ cho Tiêu đề 1">
            <a:extLst>
              <a:ext uri="{FF2B5EF4-FFF2-40B4-BE49-F238E27FC236}">
                <a16:creationId xmlns:a16="http://schemas.microsoft.com/office/drawing/2014/main" id="{1034C01B-94C2-4AEF-80B0-1A6553DCCD3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/>
              <a:t>Bấm &amp; sửa kiểu tiêu đề</a:t>
            </a:r>
            <a:endParaRPr lang="en-US" altLang="en-US"/>
          </a:p>
        </p:txBody>
      </p:sp>
      <p:sp>
        <p:nvSpPr>
          <p:cNvPr id="1027" name="Nơi giữ chỗ cho Văn bản 2">
            <a:extLst>
              <a:ext uri="{FF2B5EF4-FFF2-40B4-BE49-F238E27FC236}">
                <a16:creationId xmlns:a16="http://schemas.microsoft.com/office/drawing/2014/main" id="{0C447104-2868-4CFD-8BF5-E2ED8FF0D93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/>
              <a:t>Bấm &amp; sửa kiểu tiêu đề</a:t>
            </a:r>
          </a:p>
          <a:p>
            <a:pPr lvl="1"/>
            <a:r>
              <a:rPr lang="vi-VN" altLang="en-US"/>
              <a:t>Mức hai</a:t>
            </a:r>
          </a:p>
          <a:p>
            <a:pPr lvl="2"/>
            <a:r>
              <a:rPr lang="vi-VN" altLang="en-US"/>
              <a:t>Mức ba</a:t>
            </a:r>
          </a:p>
          <a:p>
            <a:pPr lvl="3"/>
            <a:r>
              <a:rPr lang="vi-VN" altLang="en-US"/>
              <a:t>Mức bốn</a:t>
            </a:r>
          </a:p>
          <a:p>
            <a:pPr lvl="4"/>
            <a:r>
              <a:rPr lang="vi-VN" altLang="en-US"/>
              <a:t>Mức năm</a:t>
            </a:r>
            <a:endParaRPr lang="en-US" alt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2DB4CE9B-7765-4C6A-B886-20EA9EF7B4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5B59336-014A-4FDF-A0BF-B16F11155C27}" type="datetimeFigureOut">
              <a:rPr lang="en-US"/>
              <a:pPr>
                <a:defRPr/>
              </a:pPr>
              <a:t>9/15/2022</a:t>
            </a:fld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8DDD4D4E-4773-47E4-9406-CA53898A3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E5AD1BFD-3116-42EF-B893-D37E488018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Times New Roman" panose="02020603050405020304" pitchFamily="18" charset="0"/>
              </a:defRPr>
            </a:lvl1pPr>
          </a:lstStyle>
          <a:p>
            <a:fld id="{DF8F3644-33FC-4486-802F-48344F3E4E3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audio" Target="../media/audio1.wav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>
            <a:extLst>
              <a:ext uri="{FF2B5EF4-FFF2-40B4-BE49-F238E27FC236}">
                <a16:creationId xmlns:a16="http://schemas.microsoft.com/office/drawing/2014/main" id="{3DC768CB-1BFC-41A5-B4B1-741DFE9262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5" name="WordArt 3">
            <a:extLst>
              <a:ext uri="{FF2B5EF4-FFF2-40B4-BE49-F238E27FC236}">
                <a16:creationId xmlns:a16="http://schemas.microsoft.com/office/drawing/2014/main" id="{299AA1CE-8E95-4200-B74C-D0043FD5B66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28788" y="2438400"/>
            <a:ext cx="6348412" cy="1333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cs typeface="Arial" panose="020B0604020202020204" pitchFamily="34" charset="0"/>
              </a:rPr>
              <a:t>Môn: Toán lớp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 1">
            <a:extLst>
              <a:ext uri="{FF2B5EF4-FFF2-40B4-BE49-F238E27FC236}">
                <a16:creationId xmlns:a16="http://schemas.microsoft.com/office/drawing/2014/main" id="{BA428DDE-0D50-4070-8A4A-3C4D5EE2CE36}"/>
              </a:ext>
            </a:extLst>
          </p:cNvPr>
          <p:cNvSpPr/>
          <p:nvPr/>
        </p:nvSpPr>
        <p:spPr>
          <a:xfrm>
            <a:off x="2891717" y="4349"/>
            <a:ext cx="3625185" cy="632383"/>
          </a:xfrm>
          <a:prstGeom prst="rect">
            <a:avLst/>
          </a:prstGeom>
          <a:noFill/>
        </p:spPr>
        <p:txBody>
          <a:bodyPr wrap="none">
            <a:prstTxWarp prst="textWave2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Trò</a:t>
            </a:r>
            <a:r>
              <a:rPr lang="en-US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 </a:t>
            </a:r>
            <a:r>
              <a:rPr lang="en-US" sz="5400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chơi</a:t>
            </a:r>
            <a:r>
              <a:rPr lang="en-US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:</a:t>
            </a:r>
            <a:endParaRPr lang="vi-VN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21506" name="Hộp_Văn_Bản 3">
            <a:extLst>
              <a:ext uri="{FF2B5EF4-FFF2-40B4-BE49-F238E27FC236}">
                <a16:creationId xmlns:a16="http://schemas.microsoft.com/office/drawing/2014/main" id="{176A2CCD-E342-4DF1-934A-359205AD2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2192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Hỗn số : Năm, ba phần bảy được viết là: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Hình chữ nhật góc tròn 4">
                <a:extLst>
                  <a:ext uri="{FF2B5EF4-FFF2-40B4-BE49-F238E27FC236}">
                    <a16:creationId xmlns:a16="http://schemas.microsoft.com/office/drawing/2014/main" id="{A9AA3343-B355-4F13-9FFE-FFD93A7EF09F}"/>
                  </a:ext>
                </a:extLst>
              </p:cNvPr>
              <p:cNvSpPr/>
              <p:nvPr/>
            </p:nvSpPr>
            <p:spPr>
              <a:xfrm>
                <a:off x="1866900" y="2174800"/>
                <a:ext cx="5410200" cy="9144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sz="2400" b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a)  </a:t>
                </a:r>
                <a14:m>
                  <m:oMath xmlns:m="http://schemas.openxmlformats.org/officeDocument/2006/math">
                    <m:r>
                      <a:rPr lang="en-US" altLang="en-US" sz="2400" b="1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  <m:f>
                      <m:fPr>
                        <m:ctrlPr>
                          <a:rPr lang="en-US" altLang="en-US" sz="24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4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𝟕</m:t>
                        </m:r>
                      </m:num>
                      <m:den>
                        <m:r>
                          <a:rPr lang="en-US" altLang="en-US" sz="24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</m:oMath>
                </a14:m>
                <a:endParaRPr lang="en-US" altLang="en-US" sz="2400" b="1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Hình chữ nhật góc tròn 4">
                <a:extLst>
                  <a:ext uri="{FF2B5EF4-FFF2-40B4-BE49-F238E27FC236}">
                    <a16:creationId xmlns:a16="http://schemas.microsoft.com/office/drawing/2014/main" id="{A9AA3343-B355-4F13-9FFE-FFD93A7EF0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900" y="2174800"/>
                <a:ext cx="5410200" cy="914400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Hình chữ nhật góc tròn 5">
                <a:extLst>
                  <a:ext uri="{FF2B5EF4-FFF2-40B4-BE49-F238E27FC236}">
                    <a16:creationId xmlns:a16="http://schemas.microsoft.com/office/drawing/2014/main" id="{23091B48-2B02-4A65-87F0-24484CA0B397}"/>
                  </a:ext>
                </a:extLst>
              </p:cNvPr>
              <p:cNvSpPr/>
              <p:nvPr/>
            </p:nvSpPr>
            <p:spPr>
              <a:xfrm>
                <a:off x="1905000" y="3276600"/>
                <a:ext cx="5410200" cy="9144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sz="2400" b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altLang="en-US" sz="2400" b="1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  <m:f>
                      <m:fPr>
                        <m:ctrlPr>
                          <a:rPr lang="en-US" altLang="en-US" sz="24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4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lang="en-US" altLang="en-US" sz="24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𝟕</m:t>
                        </m:r>
                      </m:den>
                    </m:f>
                  </m:oMath>
                </a14:m>
                <a:endParaRPr lang="en-US" altLang="en-US" sz="2400" b="1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Hình chữ nhật góc tròn 5">
                <a:extLst>
                  <a:ext uri="{FF2B5EF4-FFF2-40B4-BE49-F238E27FC236}">
                    <a16:creationId xmlns:a16="http://schemas.microsoft.com/office/drawing/2014/main" id="{23091B48-2B02-4A65-87F0-24484CA0B3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3276600"/>
                <a:ext cx="5410200" cy="914400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Hình chữ nhật góc tròn 6">
                <a:extLst>
                  <a:ext uri="{FF2B5EF4-FFF2-40B4-BE49-F238E27FC236}">
                    <a16:creationId xmlns:a16="http://schemas.microsoft.com/office/drawing/2014/main" id="{ADE7E362-344A-4304-9B94-CB77D4DB74CC}"/>
                  </a:ext>
                </a:extLst>
              </p:cNvPr>
              <p:cNvSpPr/>
              <p:nvPr/>
            </p:nvSpPr>
            <p:spPr>
              <a:xfrm>
                <a:off x="1905000" y="4419600"/>
                <a:ext cx="5410200" cy="9144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sz="2400" b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altLang="en-US" sz="2400" b="1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𝟕</m:t>
                    </m:r>
                    <m:f>
                      <m:fPr>
                        <m:ctrlPr>
                          <a:rPr lang="en-US" altLang="en-US" sz="24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4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lang="en-US" altLang="en-US" sz="24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den>
                    </m:f>
                  </m:oMath>
                </a14:m>
                <a:endParaRPr lang="en-US" altLang="en-US" sz="2400" b="1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Hình chữ nhật góc tròn 6">
                <a:extLst>
                  <a:ext uri="{FF2B5EF4-FFF2-40B4-BE49-F238E27FC236}">
                    <a16:creationId xmlns:a16="http://schemas.microsoft.com/office/drawing/2014/main" id="{ADE7E362-344A-4304-9B94-CB77D4DB74C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4419600"/>
                <a:ext cx="5410200" cy="914400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Hình chữ nhật góc tròn 7">
                <a:extLst>
                  <a:ext uri="{FF2B5EF4-FFF2-40B4-BE49-F238E27FC236}">
                    <a16:creationId xmlns:a16="http://schemas.microsoft.com/office/drawing/2014/main" id="{2677D886-CAF0-44D4-8D7B-0DA7761E3420}"/>
                  </a:ext>
                </a:extLst>
              </p:cNvPr>
              <p:cNvSpPr/>
              <p:nvPr/>
            </p:nvSpPr>
            <p:spPr>
              <a:xfrm>
                <a:off x="1905000" y="5486400"/>
                <a:ext cx="5410200" cy="9144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sz="2400" b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US" altLang="en-US" sz="2400" b="1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f>
                      <m:fPr>
                        <m:ctrlPr>
                          <a:rPr lang="en-US" altLang="en-US" sz="24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4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num>
                      <m:den>
                        <m:r>
                          <a:rPr lang="en-US" altLang="en-US" sz="24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altLang="en-US" sz="2400" b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Hình chữ nhật góc tròn 7">
                <a:extLst>
                  <a:ext uri="{FF2B5EF4-FFF2-40B4-BE49-F238E27FC236}">
                    <a16:creationId xmlns:a16="http://schemas.microsoft.com/office/drawing/2014/main" id="{2677D886-CAF0-44D4-8D7B-0DA7761E34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5486400"/>
                <a:ext cx="5410200" cy="914400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Hộp_Văn_Bản 22">
            <a:extLst>
              <a:ext uri="{FF2B5EF4-FFF2-40B4-BE49-F238E27FC236}">
                <a16:creationId xmlns:a16="http://schemas.microsoft.com/office/drawing/2014/main" id="{AB418AC1-7201-4C12-85D1-AC3AB29D02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3886" y="3429000"/>
            <a:ext cx="1676400" cy="519113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b="1">
                <a:solidFill>
                  <a:srgbClr val="92D050"/>
                </a:solidFill>
              </a:rPr>
              <a:t>Đúng rồi!</a:t>
            </a:r>
          </a:p>
        </p:txBody>
      </p:sp>
      <p:sp>
        <p:nvSpPr>
          <p:cNvPr id="24" name="Hộp_Văn_Bản 23">
            <a:extLst>
              <a:ext uri="{FF2B5EF4-FFF2-40B4-BE49-F238E27FC236}">
                <a16:creationId xmlns:a16="http://schemas.microsoft.com/office/drawing/2014/main" id="{2D34CE1F-F741-4C6B-89FE-B396445FA9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0440" y="2389065"/>
            <a:ext cx="1676400" cy="5191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8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Sai rồi!!</a:t>
            </a:r>
          </a:p>
        </p:txBody>
      </p:sp>
      <p:sp>
        <p:nvSpPr>
          <p:cNvPr id="25" name="Hộp_Văn_Bản 24">
            <a:extLst>
              <a:ext uri="{FF2B5EF4-FFF2-40B4-BE49-F238E27FC236}">
                <a16:creationId xmlns:a16="http://schemas.microsoft.com/office/drawing/2014/main" id="{6BF75BED-7225-499D-88BF-EA5153A97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4663281"/>
            <a:ext cx="1676400" cy="528638"/>
          </a:xfrm>
          <a:prstGeom prst="rect">
            <a:avLst/>
          </a:prstGeom>
          <a:solidFill>
            <a:srgbClr val="FFFF00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Sai rồi!!</a:t>
            </a:r>
          </a:p>
        </p:txBody>
      </p:sp>
      <p:sp>
        <p:nvSpPr>
          <p:cNvPr id="26" name="Hộp_Văn_Bản 25">
            <a:extLst>
              <a:ext uri="{FF2B5EF4-FFF2-40B4-BE49-F238E27FC236}">
                <a16:creationId xmlns:a16="http://schemas.microsoft.com/office/drawing/2014/main" id="{579A2F9E-F67D-4991-A361-904260CEF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679281"/>
            <a:ext cx="1676400" cy="528638"/>
          </a:xfrm>
          <a:prstGeom prst="rect">
            <a:avLst/>
          </a:prstGeom>
          <a:solidFill>
            <a:srgbClr val="FFFF00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Sai rồi!!</a:t>
            </a:r>
          </a:p>
        </p:txBody>
      </p:sp>
    </p:spTree>
    <p:extLst>
      <p:ext uri="{BB962C8B-B14F-4D97-AF65-F5344CB8AC3E}">
        <p14:creationId xmlns:p14="http://schemas.microsoft.com/office/powerpoint/2010/main" val="69397523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>
            <a:extLst>
              <a:ext uri="{FF2B5EF4-FFF2-40B4-BE49-F238E27FC236}">
                <a16:creationId xmlns:a16="http://schemas.microsoft.com/office/drawing/2014/main" id="{DCFCA306-305E-4776-99B5-A3F7BB8A28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3" name="WordArt 3">
            <a:extLst>
              <a:ext uri="{FF2B5EF4-FFF2-40B4-BE49-F238E27FC236}">
                <a16:creationId xmlns:a16="http://schemas.microsoft.com/office/drawing/2014/main" id="{A2B3B67F-ADD2-43EE-A772-100FE9D7FD8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8600" y="1738313"/>
            <a:ext cx="8839200" cy="2681287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3175" cap="sq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Aristote" panose="020B7200000000000000" pitchFamily="34" charset="0"/>
              </a:rPr>
              <a:t>Chóc c¸c thÇy c« søc khoÎ vµ thµnh c«ng!</a:t>
            </a:r>
          </a:p>
        </p:txBody>
      </p:sp>
      <p:graphicFrame>
        <p:nvGraphicFramePr>
          <p:cNvPr id="25604" name="Object 4">
            <a:extLst>
              <a:ext uri="{FF2B5EF4-FFF2-40B4-BE49-F238E27FC236}">
                <a16:creationId xmlns:a16="http://schemas.microsoft.com/office/drawing/2014/main" id="{42990263-77D8-455D-88E8-BEDF2165A8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45338" y="5026025"/>
          <a:ext cx="1998662" cy="183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Clip" r:id="rId5" imgW="1999440" imgH="1831320" progId="MS_ClipArt_Gallery.2">
                  <p:embed/>
                </p:oleObj>
              </mc:Choice>
              <mc:Fallback>
                <p:oleObj name="Clip" r:id="rId5" imgW="1999440" imgH="183132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5338" y="5026025"/>
                        <a:ext cx="1998662" cy="183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605" name="Picture 5">
            <a:extLst>
              <a:ext uri="{FF2B5EF4-FFF2-40B4-BE49-F238E27FC236}">
                <a16:creationId xmlns:a16="http://schemas.microsoft.com/office/drawing/2014/main" id="{FD8FDE35-3E77-4E4C-9D97-1011EAB700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52600" cy="174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5606" name="Object 6">
            <a:extLst>
              <a:ext uri="{FF2B5EF4-FFF2-40B4-BE49-F238E27FC236}">
                <a16:creationId xmlns:a16="http://schemas.microsoft.com/office/drawing/2014/main" id="{419B6CE9-EE81-4779-8811-9CCAB51A721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45338" y="10137775"/>
          <a:ext cx="1998662" cy="183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Clip" r:id="rId8" imgW="1999440" imgH="1831320" progId="MS_ClipArt_Gallery.2">
                  <p:embed/>
                </p:oleObj>
              </mc:Choice>
              <mc:Fallback>
                <p:oleObj name="Clip" r:id="rId8" imgW="1999440" imgH="1831320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5338" y="10137775"/>
                        <a:ext cx="1998662" cy="183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607" name="Picture 7">
            <a:extLst>
              <a:ext uri="{FF2B5EF4-FFF2-40B4-BE49-F238E27FC236}">
                <a16:creationId xmlns:a16="http://schemas.microsoft.com/office/drawing/2014/main" id="{D7FF2E9A-67A5-47EA-A003-186D1ACAD9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0" y="5111750"/>
            <a:ext cx="1752600" cy="174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8" name="Picture 8">
            <a:extLst>
              <a:ext uri="{FF2B5EF4-FFF2-40B4-BE49-F238E27FC236}">
                <a16:creationId xmlns:a16="http://schemas.microsoft.com/office/drawing/2014/main" id="{9C27C79E-FBB3-4FD0-8BF2-57826F5DE4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394575" y="3175"/>
            <a:ext cx="1752600" cy="174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ộp_Văn_Bản 6">
            <a:extLst>
              <a:ext uri="{FF2B5EF4-FFF2-40B4-BE49-F238E27FC236}">
                <a16:creationId xmlns:a16="http://schemas.microsoft.com/office/drawing/2014/main" id="{AF026B8D-652D-433E-96BE-E88547DE92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09800"/>
            <a:ext cx="533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r>
              <a:rPr lang="en-US" altLang="en-US" sz="40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8" name="Hộp_Văn_Bản 7">
            <a:extLst>
              <a:ext uri="{FF2B5EF4-FFF2-40B4-BE49-F238E27FC236}">
                <a16:creationId xmlns:a16="http://schemas.microsoft.com/office/drawing/2014/main" id="{35E17BFC-3665-4E61-8941-4F00001B70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209800"/>
            <a:ext cx="762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  <a:p>
            <a:r>
              <a:rPr lang="en-US" altLang="en-US" sz="40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</a:p>
        </p:txBody>
      </p:sp>
      <p:sp>
        <p:nvSpPr>
          <p:cNvPr id="9" name="Hộp_Văn_Bản 8">
            <a:extLst>
              <a:ext uri="{FF2B5EF4-FFF2-40B4-BE49-F238E27FC236}">
                <a16:creationId xmlns:a16="http://schemas.microsoft.com/office/drawing/2014/main" id="{B7F5E0B2-F3F2-4E8A-9A47-B98F3DB14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540000"/>
            <a:ext cx="30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cxnSp>
        <p:nvCxnSpPr>
          <p:cNvPr id="15" name="Đường kết nối thẳng 14">
            <a:extLst>
              <a:ext uri="{FF2B5EF4-FFF2-40B4-BE49-F238E27FC236}">
                <a16:creationId xmlns:a16="http://schemas.microsoft.com/office/drawing/2014/main" id="{E40F4DE9-981C-4F6A-987D-48A4576C0D97}"/>
              </a:ext>
            </a:extLst>
          </p:cNvPr>
          <p:cNvCxnSpPr/>
          <p:nvPr/>
        </p:nvCxnSpPr>
        <p:spPr>
          <a:xfrm>
            <a:off x="1295400" y="2895600"/>
            <a:ext cx="6096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Đường kết nối thẳng 15">
            <a:extLst>
              <a:ext uri="{FF2B5EF4-FFF2-40B4-BE49-F238E27FC236}">
                <a16:creationId xmlns:a16="http://schemas.microsoft.com/office/drawing/2014/main" id="{2EB55EA7-F530-491F-AA68-62C6842F7EA3}"/>
              </a:ext>
            </a:extLst>
          </p:cNvPr>
          <p:cNvCxnSpPr/>
          <p:nvPr/>
        </p:nvCxnSpPr>
        <p:spPr>
          <a:xfrm>
            <a:off x="381000" y="2895600"/>
            <a:ext cx="6096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Hộp_Văn_Bản 16">
            <a:extLst>
              <a:ext uri="{FF2B5EF4-FFF2-40B4-BE49-F238E27FC236}">
                <a16:creationId xmlns:a16="http://schemas.microsoft.com/office/drawing/2014/main" id="{0A534C99-A430-403F-98E0-2E082DF8E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6162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18" name="Hộp_Văn_Bản 17">
            <a:extLst>
              <a:ext uri="{FF2B5EF4-FFF2-40B4-BE49-F238E27FC236}">
                <a16:creationId xmlns:a16="http://schemas.microsoft.com/office/drawing/2014/main" id="{FCF03B1F-E326-463D-8D6A-0DE647AEA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209800"/>
            <a:ext cx="533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r>
              <a:rPr lang="en-US" altLang="en-US" sz="40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cxnSp>
        <p:nvCxnSpPr>
          <p:cNvPr id="19" name="Đường kết nối thẳng 18">
            <a:extLst>
              <a:ext uri="{FF2B5EF4-FFF2-40B4-BE49-F238E27FC236}">
                <a16:creationId xmlns:a16="http://schemas.microsoft.com/office/drawing/2014/main" id="{FA8EDB3B-D3C0-4184-9572-5DDC90697F70}"/>
              </a:ext>
            </a:extLst>
          </p:cNvPr>
          <p:cNvCxnSpPr/>
          <p:nvPr/>
        </p:nvCxnSpPr>
        <p:spPr>
          <a:xfrm>
            <a:off x="2362200" y="2895600"/>
            <a:ext cx="6096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Hộp_Văn_Bản 20">
            <a:extLst>
              <a:ext uri="{FF2B5EF4-FFF2-40B4-BE49-F238E27FC236}">
                <a16:creationId xmlns:a16="http://schemas.microsoft.com/office/drawing/2014/main" id="{03F8FA6B-4F05-4611-B9B8-4CC1C4A9F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540000"/>
            <a:ext cx="30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22" name="Hộp_Văn_Bản 21">
            <a:extLst>
              <a:ext uri="{FF2B5EF4-FFF2-40B4-BE49-F238E27FC236}">
                <a16:creationId xmlns:a16="http://schemas.microsoft.com/office/drawing/2014/main" id="{52408458-3333-474F-9C5A-87D97D6A18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209800"/>
            <a:ext cx="762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</a:p>
          <a:p>
            <a:r>
              <a:rPr lang="en-US" altLang="en-US" sz="40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cxnSp>
        <p:nvCxnSpPr>
          <p:cNvPr id="23" name="Đường kết nối thẳng 22">
            <a:extLst>
              <a:ext uri="{FF2B5EF4-FFF2-40B4-BE49-F238E27FC236}">
                <a16:creationId xmlns:a16="http://schemas.microsoft.com/office/drawing/2014/main" id="{07DC75A4-85F3-47FF-9A77-EA5A698E2998}"/>
              </a:ext>
            </a:extLst>
          </p:cNvPr>
          <p:cNvCxnSpPr/>
          <p:nvPr/>
        </p:nvCxnSpPr>
        <p:spPr>
          <a:xfrm>
            <a:off x="3352800" y="2895600"/>
            <a:ext cx="6096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Hộp_Văn_Bản 23">
            <a:extLst>
              <a:ext uri="{FF2B5EF4-FFF2-40B4-BE49-F238E27FC236}">
                <a16:creationId xmlns:a16="http://schemas.microsoft.com/office/drawing/2014/main" id="{9E84636E-D555-42C3-B124-97D82A25E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562225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25" name="Hộp_Văn_Bản 24">
            <a:extLst>
              <a:ext uri="{FF2B5EF4-FFF2-40B4-BE49-F238E27FC236}">
                <a16:creationId xmlns:a16="http://schemas.microsoft.com/office/drawing/2014/main" id="{4292AEFD-95E0-4689-B583-E354C0607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181225"/>
            <a:ext cx="3048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2 x 3</a:t>
            </a:r>
          </a:p>
          <a:p>
            <a:r>
              <a:rPr lang="en-US" altLang="en-US" sz="40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x 3 x 2 x 5</a:t>
            </a:r>
          </a:p>
        </p:txBody>
      </p:sp>
      <p:cxnSp>
        <p:nvCxnSpPr>
          <p:cNvPr id="27" name="Đường kết nối thẳng 26">
            <a:extLst>
              <a:ext uri="{FF2B5EF4-FFF2-40B4-BE49-F238E27FC236}">
                <a16:creationId xmlns:a16="http://schemas.microsoft.com/office/drawing/2014/main" id="{900147E9-2EB3-4710-AC3B-74625D333305}"/>
              </a:ext>
            </a:extLst>
          </p:cNvPr>
          <p:cNvCxnSpPr>
            <a:cxnSpLocks noChangeShapeType="1"/>
            <a:stCxn id="25" idx="1"/>
            <a:endCxn id="25" idx="3"/>
          </p:cNvCxnSpPr>
          <p:nvPr/>
        </p:nvCxnSpPr>
        <p:spPr bwMode="auto">
          <a:xfrm>
            <a:off x="4495800" y="2836863"/>
            <a:ext cx="30480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Hộp_Văn_Bản 28">
            <a:extLst>
              <a:ext uri="{FF2B5EF4-FFF2-40B4-BE49-F238E27FC236}">
                <a16:creationId xmlns:a16="http://schemas.microsoft.com/office/drawing/2014/main" id="{5B13CBEE-19C7-4528-9273-AA498594B5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133600"/>
            <a:ext cx="4572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8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</p:txBody>
      </p:sp>
      <p:sp>
        <p:nvSpPr>
          <p:cNvPr id="30" name="Hộp_Văn_Bản 29">
            <a:extLst>
              <a:ext uri="{FF2B5EF4-FFF2-40B4-BE49-F238E27FC236}">
                <a16:creationId xmlns:a16="http://schemas.microsoft.com/office/drawing/2014/main" id="{55EC63B0-A265-42A2-9168-265B5AEC5E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133600"/>
            <a:ext cx="4572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8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</p:txBody>
      </p:sp>
      <p:sp>
        <p:nvSpPr>
          <p:cNvPr id="31" name="Hộp_Văn_Bản 30">
            <a:extLst>
              <a:ext uri="{FF2B5EF4-FFF2-40B4-BE49-F238E27FC236}">
                <a16:creationId xmlns:a16="http://schemas.microsoft.com/office/drawing/2014/main" id="{D774326A-7B03-448C-B854-6099684F9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743200"/>
            <a:ext cx="4572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8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</p:txBody>
      </p:sp>
      <p:sp>
        <p:nvSpPr>
          <p:cNvPr id="32" name="Hộp_Văn_Bản 31">
            <a:extLst>
              <a:ext uri="{FF2B5EF4-FFF2-40B4-BE49-F238E27FC236}">
                <a16:creationId xmlns:a16="http://schemas.microsoft.com/office/drawing/2014/main" id="{95F9CC41-7AE8-4101-B5FF-E5160D450A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743200"/>
            <a:ext cx="4572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8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</p:txBody>
      </p:sp>
      <p:sp>
        <p:nvSpPr>
          <p:cNvPr id="33" name="Hộp_Văn_Bản 32">
            <a:extLst>
              <a:ext uri="{FF2B5EF4-FFF2-40B4-BE49-F238E27FC236}">
                <a16:creationId xmlns:a16="http://schemas.microsoft.com/office/drawing/2014/main" id="{2DED7378-E000-4A43-A951-F6E9D9DE72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26162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34" name="Hộp_Văn_Bản 33">
            <a:extLst>
              <a:ext uri="{FF2B5EF4-FFF2-40B4-BE49-F238E27FC236}">
                <a16:creationId xmlns:a16="http://schemas.microsoft.com/office/drawing/2014/main" id="{3FDC0F06-4147-4512-97BF-D2057EF39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2209800"/>
            <a:ext cx="762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  <a:p>
            <a:r>
              <a:rPr lang="en-US" altLang="en-US" sz="40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cxnSp>
        <p:nvCxnSpPr>
          <p:cNvPr id="35" name="Đường kết nối thẳng 34">
            <a:extLst>
              <a:ext uri="{FF2B5EF4-FFF2-40B4-BE49-F238E27FC236}">
                <a16:creationId xmlns:a16="http://schemas.microsoft.com/office/drawing/2014/main" id="{6B3C1D7C-C794-4207-84D0-7A1AEAC35DC7}"/>
              </a:ext>
            </a:extLst>
          </p:cNvPr>
          <p:cNvCxnSpPr/>
          <p:nvPr/>
        </p:nvCxnSpPr>
        <p:spPr>
          <a:xfrm>
            <a:off x="8077200" y="2895600"/>
            <a:ext cx="60960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363" name="WordArt 27">
            <a:extLst>
              <a:ext uri="{FF2B5EF4-FFF2-40B4-BE49-F238E27FC236}">
                <a16:creationId xmlns:a16="http://schemas.microsoft.com/office/drawing/2014/main" id="{427F5161-B9BF-43E7-91DF-6F55043DC88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14600" y="304800"/>
            <a:ext cx="4519613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cs typeface="Arial" panose="020B0604020202020204" pitchFamily="34" charset="0"/>
              </a:rPr>
              <a:t>Kiểm tra bài cũ:</a:t>
            </a:r>
          </a:p>
        </p:txBody>
      </p:sp>
      <p:sp>
        <p:nvSpPr>
          <p:cNvPr id="14364" name="Text Box 28">
            <a:extLst>
              <a:ext uri="{FF2B5EF4-FFF2-40B4-BE49-F238E27FC236}">
                <a16:creationId xmlns:a16="http://schemas.microsoft.com/office/drawing/2014/main" id="{4CF80193-1E51-4023-A401-C4B7F6BAEF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39850"/>
            <a:ext cx="2800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b="1" u="sng">
                <a:solidFill>
                  <a:srgbClr val="FF0000"/>
                </a:solidFill>
              </a:rPr>
              <a:t>Tính nhanh: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7" grpId="0"/>
      <p:bldP spid="18" grpId="0"/>
      <p:bldP spid="21" grpId="0"/>
      <p:bldP spid="22" grpId="0"/>
      <p:bldP spid="24" grpId="0"/>
      <p:bldP spid="25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>
            <a:extLst>
              <a:ext uri="{FF2B5EF4-FFF2-40B4-BE49-F238E27FC236}">
                <a16:creationId xmlns:a16="http://schemas.microsoft.com/office/drawing/2014/main" id="{2A0E1295-A528-4067-8031-60B9EC4299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4579" name="Object 3">
            <a:extLst>
              <a:ext uri="{FF2B5EF4-FFF2-40B4-BE49-F238E27FC236}">
                <a16:creationId xmlns:a16="http://schemas.microsoft.com/office/drawing/2014/main" id="{CBD13B15-48F6-491B-B21C-A762B9EAC92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" y="1676400"/>
          <a:ext cx="2743200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Clip" r:id="rId4" imgW="2191680" imgH="1424160" progId="MS_ClipArt_Gallery.2">
                  <p:embed/>
                </p:oleObj>
              </mc:Choice>
              <mc:Fallback>
                <p:oleObj name="Clip" r:id="rId4" imgW="2191680" imgH="142416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676400"/>
                        <a:ext cx="2743200" cy="358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0" name="WordArt 4">
            <a:extLst>
              <a:ext uri="{FF2B5EF4-FFF2-40B4-BE49-F238E27FC236}">
                <a16:creationId xmlns:a16="http://schemas.microsoft.com/office/drawing/2014/main" id="{D8806C7E-4916-4E5D-AD8A-2F93CD46B7A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429000" y="3657600"/>
            <a:ext cx="5029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cs typeface="Arial" panose="020B0604020202020204" pitchFamily="34" charset="0"/>
              </a:rPr>
              <a:t>Hỗn số</a:t>
            </a:r>
          </a:p>
        </p:txBody>
      </p:sp>
      <p:grpSp>
        <p:nvGrpSpPr>
          <p:cNvPr id="24581" name="Group 5">
            <a:extLst>
              <a:ext uri="{FF2B5EF4-FFF2-40B4-BE49-F238E27FC236}">
                <a16:creationId xmlns:a16="http://schemas.microsoft.com/office/drawing/2014/main" id="{837406B2-86A8-4BB6-A890-1BB9E1E2C1BE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2362200"/>
            <a:ext cx="2971800" cy="838200"/>
            <a:chOff x="1488" y="576"/>
            <a:chExt cx="2880" cy="624"/>
          </a:xfrm>
        </p:grpSpPr>
        <p:sp>
          <p:nvSpPr>
            <p:cNvPr id="24582" name="WordArt 6">
              <a:extLst>
                <a:ext uri="{FF2B5EF4-FFF2-40B4-BE49-F238E27FC236}">
                  <a16:creationId xmlns:a16="http://schemas.microsoft.com/office/drawing/2014/main" id="{00855313-A6EB-401E-ABB4-8E5717510AC9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88" y="576"/>
              <a:ext cx="2880" cy="5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33CC33"/>
                      </a:gs>
                      <a:gs pos="50000">
                        <a:srgbClr val="FF0000"/>
                      </a:gs>
                      <a:gs pos="100000">
                        <a:srgbClr val="33CC33"/>
                      </a:gs>
                    </a:gsLst>
                    <a:lin ang="5400000" scaled="1"/>
                  </a:gra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Toán</a:t>
              </a:r>
            </a:p>
          </p:txBody>
        </p:sp>
        <p:sp>
          <p:nvSpPr>
            <p:cNvPr id="24583" name="Line 7">
              <a:extLst>
                <a:ext uri="{FF2B5EF4-FFF2-40B4-BE49-F238E27FC236}">
                  <a16:creationId xmlns:a16="http://schemas.microsoft.com/office/drawing/2014/main" id="{7F00E555-71CB-4809-81E3-16012728BF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08" y="1200"/>
              <a:ext cx="2832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goặc móc Trái 7">
            <a:extLst>
              <a:ext uri="{FF2B5EF4-FFF2-40B4-BE49-F238E27FC236}">
                <a16:creationId xmlns:a16="http://schemas.microsoft.com/office/drawing/2014/main" id="{A29C49EA-4054-47AE-AE25-916BC7743CCE}"/>
              </a:ext>
            </a:extLst>
          </p:cNvPr>
          <p:cNvSpPr/>
          <p:nvPr/>
        </p:nvSpPr>
        <p:spPr>
          <a:xfrm rot="16200000">
            <a:off x="2731914" y="893276"/>
            <a:ext cx="98772" cy="2150327"/>
          </a:xfrm>
          <a:prstGeom prst="leftBrace">
            <a:avLst/>
          </a:prstGeom>
          <a:ln w="381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Hộp_Văn_Bản 9">
            <a:extLst>
              <a:ext uri="{FF2B5EF4-FFF2-40B4-BE49-F238E27FC236}">
                <a16:creationId xmlns:a16="http://schemas.microsoft.com/office/drawing/2014/main" id="{1CE36BB5-3C0E-4519-99EC-B24DBCC8F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2094" y="2049771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1" name="Hộp_Văn_Bản 10">
            <a:extLst>
              <a:ext uri="{FF2B5EF4-FFF2-40B4-BE49-F238E27FC236}">
                <a16:creationId xmlns:a16="http://schemas.microsoft.com/office/drawing/2014/main" id="{A7F3730B-7361-4D09-9CC1-F3D2353EF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065007"/>
            <a:ext cx="609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 </a:t>
            </a:r>
          </a:p>
        </p:txBody>
      </p:sp>
      <p:pic>
        <p:nvPicPr>
          <p:cNvPr id="12" name="Ảnh 11" descr="Ảnh1.png">
            <a:extLst>
              <a:ext uri="{FF2B5EF4-FFF2-40B4-BE49-F238E27FC236}">
                <a16:creationId xmlns:a16="http://schemas.microsoft.com/office/drawing/2014/main" id="{C4389403-E270-4D65-A03E-38416D5C1B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863" y="569913"/>
            <a:ext cx="4122737" cy="1410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Hộp_Văn_Bản 14">
                <a:extLst>
                  <a:ext uri="{FF2B5EF4-FFF2-40B4-BE49-F238E27FC236}">
                    <a16:creationId xmlns:a16="http://schemas.microsoft.com/office/drawing/2014/main" id="{5B8AD471-70E4-488C-A51B-CB6039F874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5562600" cy="712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sz="2800" b="1">
                    <a:solidFill>
                      <a:schemeClr val="hlin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Có 2 cái bánh 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 smtClean="0">
                            <a:solidFill>
                              <a:schemeClr val="hlin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chemeClr val="hlin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chemeClr val="hlink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altLang="en-US" sz="2800" b="1">
                    <a:solidFill>
                      <a:schemeClr val="hlin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cái bánh.</a:t>
                </a:r>
              </a:p>
            </p:txBody>
          </p:sp>
        </mc:Choice>
        <mc:Fallback xmlns="">
          <p:sp>
            <p:nvSpPr>
              <p:cNvPr id="15" name="Hộp_Văn_Bản 14">
                <a:extLst>
                  <a:ext uri="{FF2B5EF4-FFF2-40B4-BE49-F238E27FC236}">
                    <a16:creationId xmlns:a16="http://schemas.microsoft.com/office/drawing/2014/main" id="{5B8AD471-70E4-488C-A51B-CB6039F874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0"/>
                <a:ext cx="5562600" cy="712631"/>
              </a:xfrm>
              <a:prstGeom prst="rect">
                <a:avLst/>
              </a:prstGeom>
              <a:blipFill>
                <a:blip r:embed="rId3"/>
                <a:stretch>
                  <a:fillRect l="-2191" b="-854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Hộp_Văn_Bản 26">
                <a:extLst>
                  <a:ext uri="{FF2B5EF4-FFF2-40B4-BE49-F238E27FC236}">
                    <a16:creationId xmlns:a16="http://schemas.microsoft.com/office/drawing/2014/main" id="{73BC96A6-2E56-41F4-9564-6E4CA264EF7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0500" y="2519949"/>
                <a:ext cx="8763000" cy="13329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sz="2800" b="1" dirty="0">
                    <a:solidFill>
                      <a:schemeClr val="hlin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Ta </a:t>
                </a:r>
                <a:r>
                  <a:rPr lang="en-US" altLang="en-US" sz="2800" b="1" dirty="0" err="1">
                    <a:solidFill>
                      <a:schemeClr val="hlin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nói</a:t>
                </a:r>
                <a:r>
                  <a:rPr lang="en-US" altLang="en-US" sz="2800" b="1" dirty="0">
                    <a:solidFill>
                      <a:schemeClr val="hlin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hlin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gọn</a:t>
                </a:r>
                <a:r>
                  <a:rPr lang="en-US" altLang="en-US" sz="2800" b="1" dirty="0">
                    <a:solidFill>
                      <a:schemeClr val="hlin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hlin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altLang="en-US" sz="2800" b="1" dirty="0">
                    <a:solidFill>
                      <a:schemeClr val="hlin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“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có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800" b="1" dirty="0">
                    <a:solidFill>
                      <a:srgbClr val="0000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 </a:t>
                </a:r>
                <a:r>
                  <a:rPr lang="en-US" altLang="en-US" sz="2800" b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và</a:t>
                </a:r>
                <a:r>
                  <a:rPr lang="en-US" altLang="en-US" sz="28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altLang="en-US" sz="2800" b="1" dirty="0">
                    <a:solidFill>
                      <a:srgbClr val="0000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cái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bánh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”  </a:t>
                </a:r>
              </a:p>
              <a:p>
                <a:r>
                  <a:rPr lang="en-US" alt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và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viết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gọn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2800" b="1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f>
                      <m:fPr>
                        <m:ctrlPr>
                          <a:rPr lang="en-US" altLang="en-US" sz="28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altLang="en-US" sz="28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cái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bánh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altLang="en-US" sz="2800" b="1" dirty="0">
                  <a:solidFill>
                    <a:schemeClr val="hlin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Hộp_Văn_Bản 26">
                <a:extLst>
                  <a:ext uri="{FF2B5EF4-FFF2-40B4-BE49-F238E27FC236}">
                    <a16:creationId xmlns:a16="http://schemas.microsoft.com/office/drawing/2014/main" id="{73BC96A6-2E56-41F4-9564-6E4CA264EF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0500" y="2519949"/>
                <a:ext cx="8763000" cy="1332929"/>
              </a:xfrm>
              <a:prstGeom prst="rect">
                <a:avLst/>
              </a:prstGeom>
              <a:blipFill>
                <a:blip r:embed="rId4"/>
                <a:stretch>
                  <a:fillRect l="-1391" b="-411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Hộp_Văn_Bản 50">
                <a:extLst>
                  <a:ext uri="{FF2B5EF4-FFF2-40B4-BE49-F238E27FC236}">
                    <a16:creationId xmlns:a16="http://schemas.microsoft.com/office/drawing/2014/main" id="{F50C6C63-02AB-4C8C-B17F-7A7F7BC2634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0500" y="4677247"/>
                <a:ext cx="8947053" cy="712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r"/>
                <a:r>
                  <a:rPr lang="en-US" altLang="en-US" sz="2800" b="1" dirty="0">
                    <a:solidFill>
                      <a:schemeClr val="hlin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altLang="en-US" sz="2800" b="1" i="1" smtClean="0">
                        <a:solidFill>
                          <a:schemeClr val="hlink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f>
                      <m:fPr>
                        <m:ctrlPr>
                          <a:rPr lang="en-US" altLang="en-US" sz="2800" b="1" i="1" smtClean="0">
                            <a:solidFill>
                              <a:schemeClr val="hlin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chemeClr val="hlin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chemeClr val="hlink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altLang="en-US" sz="2800" b="1" dirty="0">
                    <a:solidFill>
                      <a:schemeClr val="hlin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hlin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gọi</a:t>
                </a:r>
                <a:r>
                  <a:rPr lang="en-US" altLang="en-US" sz="2800" b="1" dirty="0">
                    <a:solidFill>
                      <a:schemeClr val="hlin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hlin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altLang="en-US" sz="2800" b="1" dirty="0">
                    <a:solidFill>
                      <a:schemeClr val="hlin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800" b="1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hỗn</a:t>
                </a:r>
                <a:r>
                  <a:rPr lang="en-US" altLang="en-US" sz="28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800" b="1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số</a:t>
                </a:r>
                <a:r>
                  <a:rPr lang="en-US" altLang="en-US" sz="2800" b="1" dirty="0">
                    <a:solidFill>
                      <a:schemeClr val="hlin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 </a:t>
                </a:r>
                <a14:m>
                  <m:oMath xmlns:m="http://schemas.openxmlformats.org/officeDocument/2006/math">
                    <m:r>
                      <a:rPr lang="en-US" altLang="en-US" sz="2800" b="1" i="1" smtClean="0">
                        <a:solidFill>
                          <a:schemeClr val="hlink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f>
                      <m:fPr>
                        <m:ctrlPr>
                          <a:rPr lang="en-US" altLang="en-US" sz="2800" b="1" i="1" smtClean="0">
                            <a:solidFill>
                              <a:schemeClr val="hlin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chemeClr val="hlin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chemeClr val="hlink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altLang="en-US" sz="2800" b="1" dirty="0">
                    <a:solidFill>
                      <a:schemeClr val="hlin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altLang="en-US" sz="2800" b="1" dirty="0" err="1">
                    <a:solidFill>
                      <a:schemeClr val="hlin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đọc</a:t>
                </a:r>
                <a:r>
                  <a:rPr lang="en-US" altLang="en-US" sz="2800" b="1" dirty="0">
                    <a:solidFill>
                      <a:schemeClr val="hlin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hlin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altLang="en-US" sz="2800" b="1" dirty="0">
                    <a:solidFill>
                      <a:schemeClr val="hlin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: </a:t>
                </a:r>
                <a:r>
                  <a:rPr lang="en-US" altLang="en-US" sz="2800" b="1" dirty="0" err="1">
                    <a:solidFill>
                      <a:schemeClr val="hlin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hai</a:t>
                </a:r>
                <a:r>
                  <a:rPr lang="en-US" altLang="en-US" sz="2800" b="1" dirty="0">
                    <a:solidFill>
                      <a:schemeClr val="hlin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hlin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và</a:t>
                </a:r>
                <a:r>
                  <a:rPr lang="en-US" altLang="en-US" sz="2800" b="1" dirty="0">
                    <a:solidFill>
                      <a:schemeClr val="hlin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hlin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ba</a:t>
                </a:r>
                <a:r>
                  <a:rPr lang="en-US" altLang="en-US" sz="2800" b="1" dirty="0">
                    <a:solidFill>
                      <a:schemeClr val="hlin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hlin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phần</a:t>
                </a:r>
                <a:r>
                  <a:rPr lang="en-US" altLang="en-US" sz="2800" b="1" dirty="0">
                    <a:solidFill>
                      <a:schemeClr val="hlin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800" b="1" dirty="0" err="1" smtClean="0">
                    <a:solidFill>
                      <a:schemeClr val="hlin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tư</a:t>
                </a:r>
                <a:endParaRPr lang="en-US" altLang="en-US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1" name="Hộp_Văn_Bản 50">
                <a:extLst>
                  <a:ext uri="{FF2B5EF4-FFF2-40B4-BE49-F238E27FC236}">
                    <a16:creationId xmlns:a16="http://schemas.microsoft.com/office/drawing/2014/main" id="{F50C6C63-02AB-4C8C-B17F-7A7F7BC263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0500" y="4677247"/>
                <a:ext cx="8947053" cy="712631"/>
              </a:xfrm>
              <a:prstGeom prst="rect">
                <a:avLst/>
              </a:prstGeom>
              <a:blipFill>
                <a:blip r:embed="rId5"/>
                <a:stretch>
                  <a:fillRect r="-1431" b="-854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Hộp_Văn_Bản 53">
                <a:extLst>
                  <a:ext uri="{FF2B5EF4-FFF2-40B4-BE49-F238E27FC236}">
                    <a16:creationId xmlns:a16="http://schemas.microsoft.com/office/drawing/2014/main" id="{53320474-421B-4B79-A286-F597955BD2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4194" y="3729631"/>
                <a:ext cx="5562600" cy="712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sz="2800" b="1">
                    <a:solidFill>
                      <a:schemeClr val="hlin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 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 smtClean="0">
                            <a:solidFill>
                              <a:schemeClr val="hlin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chemeClr val="hlin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chemeClr val="hlink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altLang="en-US" sz="2800" b="1">
                    <a:solidFill>
                      <a:schemeClr val="hlin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800" b="1">
                    <a:latin typeface="Arial" panose="020B0604020202020204" pitchFamily="34" charset="0"/>
                    <a:cs typeface="Arial" panose="020B0604020202020204" pitchFamily="34" charset="0"/>
                  </a:rPr>
                  <a:t>hay</a:t>
                </a:r>
                <a:r>
                  <a:rPr lang="en-US" altLang="en-US" sz="2800" b="1">
                    <a:solidFill>
                      <a:schemeClr val="hlin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 smtClean="0">
                            <a:solidFill>
                              <a:schemeClr val="hlin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chemeClr val="hlin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chemeClr val="hlink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US" altLang="en-US" sz="2800" b="1" i="1" smtClean="0">
                        <a:solidFill>
                          <a:schemeClr val="hlin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2800" b="1">
                    <a:latin typeface="Arial" panose="020B0604020202020204" pitchFamily="34" charset="0"/>
                    <a:cs typeface="Arial" panose="020B0604020202020204" pitchFamily="34" charset="0"/>
                  </a:rPr>
                  <a:t>viết thành </a:t>
                </a:r>
                <a14:m>
                  <m:oMath xmlns:m="http://schemas.openxmlformats.org/officeDocument/2006/math">
                    <m:r>
                      <a:rPr lang="en-US" altLang="en-US" sz="2800" b="1" i="1" smtClean="0">
                        <a:solidFill>
                          <a:schemeClr val="hlink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f>
                      <m:fPr>
                        <m:ctrlPr>
                          <a:rPr lang="en-US" altLang="en-US" sz="2800" b="1" i="1" smtClean="0">
                            <a:solidFill>
                              <a:schemeClr val="hlin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chemeClr val="hlin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chemeClr val="hlink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en-US" altLang="en-US" sz="2800" b="1">
                  <a:solidFill>
                    <a:schemeClr val="hlin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4" name="Hộp_Văn_Bản 53">
                <a:extLst>
                  <a:ext uri="{FF2B5EF4-FFF2-40B4-BE49-F238E27FC236}">
                    <a16:creationId xmlns:a16="http://schemas.microsoft.com/office/drawing/2014/main" id="{53320474-421B-4B79-A286-F597955BD2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4194" y="3729631"/>
                <a:ext cx="5562600" cy="712631"/>
              </a:xfrm>
              <a:prstGeom prst="rect">
                <a:avLst/>
              </a:prstGeom>
              <a:blipFill>
                <a:blip r:embed="rId6"/>
                <a:stretch>
                  <a:fillRect l="-2191" b="-854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Hình chữ nhật góc tròn 60">
            <a:extLst>
              <a:ext uri="{FF2B5EF4-FFF2-40B4-BE49-F238E27FC236}">
                <a16:creationId xmlns:a16="http://schemas.microsoft.com/office/drawing/2014/main" id="{65DAAE1A-17F4-4D99-9503-E44788DD1F5F}"/>
              </a:ext>
            </a:extLst>
          </p:cNvPr>
          <p:cNvSpPr/>
          <p:nvPr/>
        </p:nvSpPr>
        <p:spPr>
          <a:xfrm>
            <a:off x="-152400" y="6645134"/>
            <a:ext cx="8305800" cy="762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có nhận xét gì về cách đọc phân số trên?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Hộp_Văn_Bản 10">
                <a:extLst>
                  <a:ext uri="{FF2B5EF4-FFF2-40B4-BE49-F238E27FC236}">
                    <a16:creationId xmlns:a16="http://schemas.microsoft.com/office/drawing/2014/main" id="{481C815D-D405-4096-AD13-1E00CD34E4C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20140" y="1967057"/>
                <a:ext cx="609600" cy="712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altLang="en-US" sz="2800" b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2" name="Hộp_Văn_Bản 10">
                <a:extLst>
                  <a:ext uri="{FF2B5EF4-FFF2-40B4-BE49-F238E27FC236}">
                    <a16:creationId xmlns:a16="http://schemas.microsoft.com/office/drawing/2014/main" id="{481C815D-D405-4096-AD13-1E00CD34E4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20140" y="1967057"/>
                <a:ext cx="609600" cy="7126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679E9E7A-5DA2-4C21-B025-965106BE7A9B}"/>
              </a:ext>
            </a:extLst>
          </p:cNvPr>
          <p:cNvSpPr txBox="1"/>
          <p:nvPr/>
        </p:nvSpPr>
        <p:spPr>
          <a:xfrm>
            <a:off x="2553517" y="4763665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b="1">
                <a:solidFill>
                  <a:srgbClr val="FF0000"/>
                </a:solidFill>
                <a:cs typeface="Arial" panose="020B0604020202020204" pitchFamily="34" charset="0"/>
              </a:rPr>
              <a:t>hỗn số</a:t>
            </a:r>
            <a:endParaRPr lang="en-US" sz="2800"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after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4" presetClass="emph" presetSubtype="0" repeatCount="indefinite" fill="hold" grpId="2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05556E-6 2.59259E-6 L -3.33333E-6 4.07407E-6 " pathEditMode="relative" rAng="0" ptsTypes="AA">
                                      <p:cBhvr>
                                        <p:cTn id="5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1898"/>
                                    </p:animMotion>
                                    <p:animRot by="1500000">
                                      <p:cBhvr>
                                        <p:cTn id="5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  <p:bldP spid="15" grpId="0"/>
      <p:bldP spid="27" grpId="0"/>
      <p:bldP spid="51" grpId="0"/>
      <p:bldP spid="54" grpId="0"/>
      <p:bldP spid="61" grpId="0" animBg="1"/>
      <p:bldP spid="61" grpId="1" animBg="1"/>
      <p:bldP spid="32" grpId="0"/>
      <p:bldP spid="2" grpId="1" build="allAtOnce"/>
      <p:bldP spid="2" grpId="2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ộp_Văn_Bản 1">
            <a:extLst>
              <a:ext uri="{FF2B5EF4-FFF2-40B4-BE49-F238E27FC236}">
                <a16:creationId xmlns:a16="http://schemas.microsoft.com/office/drawing/2014/main" id="{9AA67D32-0FBA-410B-A54A-909E6127C6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81000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b="1"/>
              <a:t>2</a:t>
            </a:r>
          </a:p>
        </p:txBody>
      </p:sp>
      <p:sp>
        <p:nvSpPr>
          <p:cNvPr id="12" name="Hộp_Văn_Bản 11">
            <a:extLst>
              <a:ext uri="{FF2B5EF4-FFF2-40B4-BE49-F238E27FC236}">
                <a16:creationId xmlns:a16="http://schemas.microsoft.com/office/drawing/2014/main" id="{1AFE1B9F-497E-4357-B8F0-05F3B4183D20}"/>
              </a:ext>
            </a:extLst>
          </p:cNvPr>
          <p:cNvSpPr txBox="1"/>
          <p:nvPr/>
        </p:nvSpPr>
        <p:spPr>
          <a:xfrm>
            <a:off x="3962400" y="228600"/>
            <a:ext cx="381000" cy="95410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4</a:t>
            </a:r>
          </a:p>
        </p:txBody>
      </p:sp>
      <p:cxnSp>
        <p:nvCxnSpPr>
          <p:cNvPr id="13" name="Đường kết nối thẳng 12">
            <a:extLst>
              <a:ext uri="{FF2B5EF4-FFF2-40B4-BE49-F238E27FC236}">
                <a16:creationId xmlns:a16="http://schemas.microsoft.com/office/drawing/2014/main" id="{DFCEEF16-563D-4134-9387-1584FA04B8DA}"/>
              </a:ext>
            </a:extLst>
          </p:cNvPr>
          <p:cNvCxnSpPr>
            <a:stCxn id="0" idx="1"/>
            <a:endCxn id="0" idx="3"/>
          </p:cNvCxnSpPr>
          <p:nvPr/>
        </p:nvCxnSpPr>
        <p:spPr>
          <a:xfrm rot="10800000" flipH="1">
            <a:off x="3962400" y="706438"/>
            <a:ext cx="381000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Đường kết nối Mũi tên Thẳng 16">
            <a:extLst>
              <a:ext uri="{FF2B5EF4-FFF2-40B4-BE49-F238E27FC236}">
                <a16:creationId xmlns:a16="http://schemas.microsoft.com/office/drawing/2014/main" id="{0B9A9175-DCF9-4857-B317-5DC50482842C}"/>
              </a:ext>
            </a:extLst>
          </p:cNvPr>
          <p:cNvCxnSpPr/>
          <p:nvPr/>
        </p:nvCxnSpPr>
        <p:spPr>
          <a:xfrm rot="5400000">
            <a:off x="2895600" y="1143000"/>
            <a:ext cx="838200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Đường kết nối Mũi tên Thẳng 17">
            <a:extLst>
              <a:ext uri="{FF2B5EF4-FFF2-40B4-BE49-F238E27FC236}">
                <a16:creationId xmlns:a16="http://schemas.microsoft.com/office/drawing/2014/main" id="{CC58E032-6E64-4063-BA81-E7C35AB0984F}"/>
              </a:ext>
            </a:extLst>
          </p:cNvPr>
          <p:cNvCxnSpPr/>
          <p:nvPr/>
        </p:nvCxnSpPr>
        <p:spPr>
          <a:xfrm rot="16200000" flipH="1">
            <a:off x="4305300" y="1104900"/>
            <a:ext cx="838200" cy="609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Hộp_Văn_Bản 20">
            <a:extLst>
              <a:ext uri="{FF2B5EF4-FFF2-40B4-BE49-F238E27FC236}">
                <a16:creationId xmlns:a16="http://schemas.microsoft.com/office/drawing/2014/main" id="{72E60DD5-2C6E-41E5-BEE8-9E95FD272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828800"/>
            <a:ext cx="2209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 nguyên</a:t>
            </a:r>
          </a:p>
        </p:txBody>
      </p:sp>
      <p:sp>
        <p:nvSpPr>
          <p:cNvPr id="22" name="Hộp_Văn_Bản 21">
            <a:extLst>
              <a:ext uri="{FF2B5EF4-FFF2-40B4-BE49-F238E27FC236}">
                <a16:creationId xmlns:a16="http://schemas.microsoft.com/office/drawing/2014/main" id="{BF400E61-B01B-4161-8667-A0DCEE639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828800"/>
            <a:ext cx="2514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 phân số</a:t>
            </a:r>
          </a:p>
        </p:txBody>
      </p:sp>
      <p:sp>
        <p:nvSpPr>
          <p:cNvPr id="23" name="Hộp_Văn_Bản 22">
            <a:extLst>
              <a:ext uri="{FF2B5EF4-FFF2-40B4-BE49-F238E27FC236}">
                <a16:creationId xmlns:a16="http://schemas.microsoft.com/office/drawing/2014/main" id="{C463E119-5FC1-4342-B1BD-7FB884FC7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551113"/>
            <a:ext cx="731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     Có phần nguyên là 2, phần phân số là       .</a:t>
            </a:r>
          </a:p>
        </p:txBody>
      </p:sp>
      <p:sp>
        <p:nvSpPr>
          <p:cNvPr id="24" name="Hộp_Văn_Bản 23">
            <a:extLst>
              <a:ext uri="{FF2B5EF4-FFF2-40B4-BE49-F238E27FC236}">
                <a16:creationId xmlns:a16="http://schemas.microsoft.com/office/drawing/2014/main" id="{C87643DB-04B2-4CA4-AE69-A2B50D22FA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359025"/>
            <a:ext cx="381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b="1"/>
              <a:t>3</a:t>
            </a:r>
          </a:p>
          <a:p>
            <a:r>
              <a:rPr lang="en-US" altLang="en-US" sz="2800" b="1"/>
              <a:t>4</a:t>
            </a:r>
          </a:p>
        </p:txBody>
      </p:sp>
      <p:cxnSp>
        <p:nvCxnSpPr>
          <p:cNvPr id="25" name="Đường kết nối thẳng 24">
            <a:extLst>
              <a:ext uri="{FF2B5EF4-FFF2-40B4-BE49-F238E27FC236}">
                <a16:creationId xmlns:a16="http://schemas.microsoft.com/office/drawing/2014/main" id="{F6508464-4E24-4CF1-BE2D-50A87AC9AC77}"/>
              </a:ext>
            </a:extLst>
          </p:cNvPr>
          <p:cNvCxnSpPr>
            <a:stCxn id="24" idx="1"/>
            <a:endCxn id="24" idx="3"/>
          </p:cNvCxnSpPr>
          <p:nvPr/>
        </p:nvCxnSpPr>
        <p:spPr>
          <a:xfrm rot="10800000" flipH="1">
            <a:off x="914400" y="2835275"/>
            <a:ext cx="381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Hộp_Văn_Bản 25">
            <a:extLst>
              <a:ext uri="{FF2B5EF4-FFF2-40B4-BE49-F238E27FC236}">
                <a16:creationId xmlns:a16="http://schemas.microsoft.com/office/drawing/2014/main" id="{A165817E-3FFC-4FB0-BC68-F53A8588AB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398713"/>
            <a:ext cx="381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b="1"/>
              <a:t>3</a:t>
            </a:r>
          </a:p>
          <a:p>
            <a:r>
              <a:rPr lang="en-US" altLang="en-US" sz="2800" b="1"/>
              <a:t>4</a:t>
            </a:r>
          </a:p>
        </p:txBody>
      </p:sp>
      <p:cxnSp>
        <p:nvCxnSpPr>
          <p:cNvPr id="27" name="Đường kết nối thẳng 26">
            <a:extLst>
              <a:ext uri="{FF2B5EF4-FFF2-40B4-BE49-F238E27FC236}">
                <a16:creationId xmlns:a16="http://schemas.microsoft.com/office/drawing/2014/main" id="{45B3F89A-67D6-43EB-91CD-39E9CF914571}"/>
              </a:ext>
            </a:extLst>
          </p:cNvPr>
          <p:cNvCxnSpPr>
            <a:stCxn id="26" idx="1"/>
            <a:endCxn id="26" idx="3"/>
          </p:cNvCxnSpPr>
          <p:nvPr/>
        </p:nvCxnSpPr>
        <p:spPr>
          <a:xfrm rot="10800000" flipH="1">
            <a:off x="7162800" y="2874963"/>
            <a:ext cx="381000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Hộp_Văn_Bản 27">
            <a:extLst>
              <a:ext uri="{FF2B5EF4-FFF2-40B4-BE49-F238E27FC236}">
                <a16:creationId xmlns:a16="http://schemas.microsoft.com/office/drawing/2014/main" id="{10FEA51C-344A-4045-9160-514AC2CFDB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429000"/>
            <a:ext cx="883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 phân số của hỗn số bao giờ cũng bé hơn đơn vị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9" name="Hộp_Văn_Bản 28">
            <a:extLst>
              <a:ext uri="{FF2B5EF4-FFF2-40B4-BE49-F238E27FC236}">
                <a16:creationId xmlns:a16="http://schemas.microsoft.com/office/drawing/2014/main" id="{C51ADF87-A2E4-4C2B-810B-07F015EE9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978275"/>
            <a:ext cx="876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 đọc (hoặc viết) hỗn số ta đọc (hoặc viết) phần nguyên rồi đọc (hoặc viết) phần phân số.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/>
      <p:bldP spid="22" grpId="0"/>
      <p:bldP spid="23" grpId="0"/>
      <p:bldP spid="24" grpId="0"/>
      <p:bldP spid="26" grpId="0"/>
      <p:bldP spid="28" grpId="1"/>
      <p:bldP spid="29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ộp_Văn_Bản 2">
            <a:extLst>
              <a:ext uri="{FF2B5EF4-FFF2-40B4-BE49-F238E27FC236}">
                <a16:creationId xmlns:a16="http://schemas.microsoft.com/office/drawing/2014/main" id="{CF51768C-8548-479C-93B8-6F75A6A39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61975"/>
            <a:ext cx="86106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600" b="1" i="1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1: Dựa vào hình vẽ để viết rồi đọc hỗn số thích hợp (theo mẫu):</a:t>
            </a:r>
          </a:p>
        </p:txBody>
      </p:sp>
      <p:sp>
        <p:nvSpPr>
          <p:cNvPr id="4" name="Hộp_Văn_Bản 3">
            <a:extLst>
              <a:ext uri="{FF2B5EF4-FFF2-40B4-BE49-F238E27FC236}">
                <a16:creationId xmlns:a16="http://schemas.microsoft.com/office/drawing/2014/main" id="{512A2114-5E85-4B4A-BA77-D09838708C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212975"/>
            <a:ext cx="1371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b="1" u="sng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Mẫu:</a:t>
            </a:r>
          </a:p>
        </p:txBody>
      </p:sp>
      <p:sp>
        <p:nvSpPr>
          <p:cNvPr id="5" name="Hình Bầu dục 4">
            <a:extLst>
              <a:ext uri="{FF2B5EF4-FFF2-40B4-BE49-F238E27FC236}">
                <a16:creationId xmlns:a16="http://schemas.microsoft.com/office/drawing/2014/main" id="{1606AE0B-2726-4403-8FB5-6B5F4E235BFB}"/>
              </a:ext>
            </a:extLst>
          </p:cNvPr>
          <p:cNvSpPr/>
          <p:nvPr/>
        </p:nvSpPr>
        <p:spPr>
          <a:xfrm>
            <a:off x="3962400" y="1679575"/>
            <a:ext cx="1752600" cy="1752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Dây cung 5">
            <a:extLst>
              <a:ext uri="{FF2B5EF4-FFF2-40B4-BE49-F238E27FC236}">
                <a16:creationId xmlns:a16="http://schemas.microsoft.com/office/drawing/2014/main" id="{ED16DA1A-C181-4D84-A7D5-2B3D0D619886}"/>
              </a:ext>
            </a:extLst>
          </p:cNvPr>
          <p:cNvSpPr/>
          <p:nvPr/>
        </p:nvSpPr>
        <p:spPr>
          <a:xfrm>
            <a:off x="3962400" y="1679575"/>
            <a:ext cx="1752600" cy="1752600"/>
          </a:xfrm>
          <a:prstGeom prst="chord">
            <a:avLst>
              <a:gd name="adj1" fmla="val 5346273"/>
              <a:gd name="adj2" fmla="val 1620000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Hình Bầu dục 6">
            <a:extLst>
              <a:ext uri="{FF2B5EF4-FFF2-40B4-BE49-F238E27FC236}">
                <a16:creationId xmlns:a16="http://schemas.microsoft.com/office/drawing/2014/main" id="{3E3B6E40-8DF5-451F-9793-387FD7490614}"/>
              </a:ext>
            </a:extLst>
          </p:cNvPr>
          <p:cNvSpPr/>
          <p:nvPr/>
        </p:nvSpPr>
        <p:spPr>
          <a:xfrm>
            <a:off x="1905000" y="1679575"/>
            <a:ext cx="1752600" cy="17526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Hộp_Văn_Bản 7">
            <a:extLst>
              <a:ext uri="{FF2B5EF4-FFF2-40B4-BE49-F238E27FC236}">
                <a16:creationId xmlns:a16="http://schemas.microsoft.com/office/drawing/2014/main" id="{71718802-0B0F-45A6-A9F4-42D67CE80D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1831975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Viết: 1</a:t>
            </a:r>
          </a:p>
        </p:txBody>
      </p:sp>
      <p:sp>
        <p:nvSpPr>
          <p:cNvPr id="9" name="Hộp_Văn_Bản 8">
            <a:extLst>
              <a:ext uri="{FF2B5EF4-FFF2-40B4-BE49-F238E27FC236}">
                <a16:creationId xmlns:a16="http://schemas.microsoft.com/office/drawing/2014/main" id="{D99B3411-B12F-4BCA-A146-0FE6B89D81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1679575"/>
            <a:ext cx="381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b="1">
                <a:solidFill>
                  <a:srgbClr val="FF0000"/>
                </a:solidFill>
              </a:rPr>
              <a:t>1</a:t>
            </a:r>
          </a:p>
          <a:p>
            <a:r>
              <a:rPr lang="en-US" altLang="en-US" sz="2800" b="1">
                <a:solidFill>
                  <a:srgbClr val="FF0000"/>
                </a:solidFill>
              </a:rPr>
              <a:t>2</a:t>
            </a:r>
          </a:p>
        </p:txBody>
      </p:sp>
      <p:cxnSp>
        <p:nvCxnSpPr>
          <p:cNvPr id="11" name="Đường kết nối thẳng 10">
            <a:extLst>
              <a:ext uri="{FF2B5EF4-FFF2-40B4-BE49-F238E27FC236}">
                <a16:creationId xmlns:a16="http://schemas.microsoft.com/office/drawing/2014/main" id="{7CAC8807-7BC3-49A3-987C-B01FF8EE83D7}"/>
              </a:ext>
            </a:extLst>
          </p:cNvPr>
          <p:cNvCxnSpPr>
            <a:cxnSpLocks noChangeShapeType="1"/>
            <a:stCxn id="9" idx="1"/>
            <a:endCxn id="9" idx="3"/>
          </p:cNvCxnSpPr>
          <p:nvPr/>
        </p:nvCxnSpPr>
        <p:spPr bwMode="auto">
          <a:xfrm>
            <a:off x="7086600" y="2152650"/>
            <a:ext cx="38100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Hộp_Văn_Bản 11">
            <a:extLst>
              <a:ext uri="{FF2B5EF4-FFF2-40B4-BE49-F238E27FC236}">
                <a16:creationId xmlns:a16="http://schemas.microsoft.com/office/drawing/2014/main" id="{A2E185E7-E955-4E57-B268-3A36ACE947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004918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>
                <a:solidFill>
                  <a:srgbClr val="006600"/>
                </a:solidFill>
              </a:rPr>
              <a:t>Đọc: một và một phần hai</a:t>
            </a:r>
          </a:p>
        </p:txBody>
      </p:sp>
      <p:sp>
        <p:nvSpPr>
          <p:cNvPr id="13" name="Hộp_Văn_Bản 12">
            <a:extLst>
              <a:ext uri="{FF2B5EF4-FFF2-40B4-BE49-F238E27FC236}">
                <a16:creationId xmlns:a16="http://schemas.microsoft.com/office/drawing/2014/main" id="{DFFC849F-3F9B-47B9-9997-FA02DB588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505200"/>
            <a:ext cx="76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b="1"/>
              <a:t>a)</a:t>
            </a:r>
          </a:p>
        </p:txBody>
      </p:sp>
      <p:sp>
        <p:nvSpPr>
          <p:cNvPr id="14" name="Hình Chữ nhật 13">
            <a:extLst>
              <a:ext uri="{FF2B5EF4-FFF2-40B4-BE49-F238E27FC236}">
                <a16:creationId xmlns:a16="http://schemas.microsoft.com/office/drawing/2014/main" id="{7C87ED28-D25C-40EF-927D-170F6BC3A1D1}"/>
              </a:ext>
            </a:extLst>
          </p:cNvPr>
          <p:cNvSpPr/>
          <p:nvPr/>
        </p:nvSpPr>
        <p:spPr>
          <a:xfrm>
            <a:off x="3810000" y="4419600"/>
            <a:ext cx="1524000" cy="15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Sao 4-cánh 14">
            <a:extLst>
              <a:ext uri="{FF2B5EF4-FFF2-40B4-BE49-F238E27FC236}">
                <a16:creationId xmlns:a16="http://schemas.microsoft.com/office/drawing/2014/main" id="{C43CFB2B-110E-4618-A0D2-13387967809A}"/>
              </a:ext>
            </a:extLst>
          </p:cNvPr>
          <p:cNvSpPr/>
          <p:nvPr/>
        </p:nvSpPr>
        <p:spPr>
          <a:xfrm>
            <a:off x="3810000" y="4419600"/>
            <a:ext cx="1524000" cy="1524000"/>
          </a:xfrm>
          <a:prstGeom prst="star4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Hình Chữ nhật 15">
            <a:extLst>
              <a:ext uri="{FF2B5EF4-FFF2-40B4-BE49-F238E27FC236}">
                <a16:creationId xmlns:a16="http://schemas.microsoft.com/office/drawing/2014/main" id="{C894B50F-966E-4DB6-922C-324FD81ADF7B}"/>
              </a:ext>
            </a:extLst>
          </p:cNvPr>
          <p:cNvSpPr/>
          <p:nvPr/>
        </p:nvSpPr>
        <p:spPr>
          <a:xfrm>
            <a:off x="3810000" y="4419600"/>
            <a:ext cx="762000" cy="762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Hình Chữ nhật 16">
            <a:extLst>
              <a:ext uri="{FF2B5EF4-FFF2-40B4-BE49-F238E27FC236}">
                <a16:creationId xmlns:a16="http://schemas.microsoft.com/office/drawing/2014/main" id="{2588BCE9-704A-4414-828C-DB62D07B94C0}"/>
              </a:ext>
            </a:extLst>
          </p:cNvPr>
          <p:cNvSpPr/>
          <p:nvPr/>
        </p:nvSpPr>
        <p:spPr>
          <a:xfrm>
            <a:off x="457200" y="4419600"/>
            <a:ext cx="1524000" cy="1524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Hình Chữ nhật 17">
            <a:extLst>
              <a:ext uri="{FF2B5EF4-FFF2-40B4-BE49-F238E27FC236}">
                <a16:creationId xmlns:a16="http://schemas.microsoft.com/office/drawing/2014/main" id="{2A9AE854-4F39-49D3-B69D-BC9B88ABA0CE}"/>
              </a:ext>
            </a:extLst>
          </p:cNvPr>
          <p:cNvSpPr/>
          <p:nvPr/>
        </p:nvSpPr>
        <p:spPr>
          <a:xfrm>
            <a:off x="2133600" y="4419600"/>
            <a:ext cx="1524000" cy="1524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Hình Chữ nhật 18">
            <a:extLst>
              <a:ext uri="{FF2B5EF4-FFF2-40B4-BE49-F238E27FC236}">
                <a16:creationId xmlns:a16="http://schemas.microsoft.com/office/drawing/2014/main" id="{AFD194DF-AC1F-407A-91F9-1AB5AA1BEE9D}"/>
              </a:ext>
            </a:extLst>
          </p:cNvPr>
          <p:cNvSpPr/>
          <p:nvPr/>
        </p:nvSpPr>
        <p:spPr>
          <a:xfrm>
            <a:off x="5638800" y="3581400"/>
            <a:ext cx="3352800" cy="3200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/>
              <a:t>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sz="2000" b="1" dirty="0"/>
          </a:p>
        </p:txBody>
      </p:sp>
      <p:sp>
        <p:nvSpPr>
          <p:cNvPr id="21" name="Hộp_Văn_Bản 20">
            <a:extLst>
              <a:ext uri="{FF2B5EF4-FFF2-40B4-BE49-F238E27FC236}">
                <a16:creationId xmlns:a16="http://schemas.microsoft.com/office/drawing/2014/main" id="{F577CBA8-D2B6-4A2E-9A20-BDB8F52AF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379095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solidFill>
                  <a:schemeClr val="hlink"/>
                </a:solidFill>
              </a:rPr>
              <a:t>Viết : 2 </a:t>
            </a:r>
          </a:p>
        </p:txBody>
      </p:sp>
      <p:sp>
        <p:nvSpPr>
          <p:cNvPr id="22" name="Hộp_Văn_Bản 21">
            <a:extLst>
              <a:ext uri="{FF2B5EF4-FFF2-40B4-BE49-F238E27FC236}">
                <a16:creationId xmlns:a16="http://schemas.microsoft.com/office/drawing/2014/main" id="{A1A42E6E-54DD-4A84-90EC-C1761D40E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657600"/>
            <a:ext cx="381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solidFill>
                  <a:schemeClr val="hlink"/>
                </a:solidFill>
              </a:rPr>
              <a:t>1</a:t>
            </a:r>
          </a:p>
          <a:p>
            <a:r>
              <a:rPr lang="en-US" altLang="en-US" sz="2000" b="1">
                <a:solidFill>
                  <a:schemeClr val="hlink"/>
                </a:solidFill>
              </a:rPr>
              <a:t>4</a:t>
            </a:r>
          </a:p>
        </p:txBody>
      </p:sp>
      <p:cxnSp>
        <p:nvCxnSpPr>
          <p:cNvPr id="24" name="Đường kết nối thẳng 23">
            <a:extLst>
              <a:ext uri="{FF2B5EF4-FFF2-40B4-BE49-F238E27FC236}">
                <a16:creationId xmlns:a16="http://schemas.microsoft.com/office/drawing/2014/main" id="{082D69EC-D6A2-488A-B6D9-64097F01AC2C}"/>
              </a:ext>
            </a:extLst>
          </p:cNvPr>
          <p:cNvCxnSpPr>
            <a:cxnSpLocks noChangeShapeType="1"/>
            <a:stCxn id="22" idx="1"/>
            <a:endCxn id="22" idx="3"/>
          </p:cNvCxnSpPr>
          <p:nvPr/>
        </p:nvCxnSpPr>
        <p:spPr bwMode="auto">
          <a:xfrm>
            <a:off x="6705600" y="4008438"/>
            <a:ext cx="3810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Hộp_Văn_Bản 24">
            <a:extLst>
              <a:ext uri="{FF2B5EF4-FFF2-40B4-BE49-F238E27FC236}">
                <a16:creationId xmlns:a16="http://schemas.microsoft.com/office/drawing/2014/main" id="{54E54B2D-C395-408A-BA33-95D6D9895C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403725"/>
            <a:ext cx="3352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solidFill>
                  <a:schemeClr val="hlink"/>
                </a:solidFill>
              </a:rPr>
              <a:t>Đọc: hai và một phần bốn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8" grpId="0"/>
      <p:bldP spid="9" grpId="0"/>
      <p:bldP spid="12" grpId="0"/>
      <p:bldP spid="13" grpId="0"/>
      <p:bldP spid="14" grpId="0" animBg="1"/>
      <p:bldP spid="15" grpId="0" animBg="1"/>
      <p:bldP spid="19" grpId="0" animBg="1"/>
      <p:bldP spid="21" grpId="0"/>
      <p:bldP spid="22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ộp_Văn_Bản 1">
            <a:extLst>
              <a:ext uri="{FF2B5EF4-FFF2-40B4-BE49-F238E27FC236}">
                <a16:creationId xmlns:a16="http://schemas.microsoft.com/office/drawing/2014/main" id="{F1C05BAB-A34F-4D98-A401-D6555D55A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19088"/>
            <a:ext cx="838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b="1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</a:p>
        </p:txBody>
      </p:sp>
      <p:sp>
        <p:nvSpPr>
          <p:cNvPr id="3" name="Hình Chữ nhật 2">
            <a:extLst>
              <a:ext uri="{FF2B5EF4-FFF2-40B4-BE49-F238E27FC236}">
                <a16:creationId xmlns:a16="http://schemas.microsoft.com/office/drawing/2014/main" id="{C6BA9E54-6D03-450D-8CB5-D3E32162F51C}"/>
              </a:ext>
            </a:extLst>
          </p:cNvPr>
          <p:cNvSpPr/>
          <p:nvPr/>
        </p:nvSpPr>
        <p:spPr>
          <a:xfrm>
            <a:off x="4175125" y="990600"/>
            <a:ext cx="1905000" cy="1371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Hình Chữ nhật 9">
            <a:extLst>
              <a:ext uri="{FF2B5EF4-FFF2-40B4-BE49-F238E27FC236}">
                <a16:creationId xmlns:a16="http://schemas.microsoft.com/office/drawing/2014/main" id="{7969A0E0-ACB5-4532-A328-3B8DED50DC06}"/>
              </a:ext>
            </a:extLst>
          </p:cNvPr>
          <p:cNvSpPr/>
          <p:nvPr/>
        </p:nvSpPr>
        <p:spPr>
          <a:xfrm>
            <a:off x="5318125" y="990600"/>
            <a:ext cx="381000" cy="13716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Hình Chữ nhật 10">
            <a:extLst>
              <a:ext uri="{FF2B5EF4-FFF2-40B4-BE49-F238E27FC236}">
                <a16:creationId xmlns:a16="http://schemas.microsoft.com/office/drawing/2014/main" id="{BBE348BB-1223-4FB6-9AAD-B9218199404F}"/>
              </a:ext>
            </a:extLst>
          </p:cNvPr>
          <p:cNvSpPr/>
          <p:nvPr/>
        </p:nvSpPr>
        <p:spPr>
          <a:xfrm>
            <a:off x="4937125" y="990600"/>
            <a:ext cx="381000" cy="13716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Hình Chữ nhật 11">
            <a:extLst>
              <a:ext uri="{FF2B5EF4-FFF2-40B4-BE49-F238E27FC236}">
                <a16:creationId xmlns:a16="http://schemas.microsoft.com/office/drawing/2014/main" id="{D716DDBF-BA31-4F3E-AFE0-3210785DB81D}"/>
              </a:ext>
            </a:extLst>
          </p:cNvPr>
          <p:cNvSpPr/>
          <p:nvPr/>
        </p:nvSpPr>
        <p:spPr>
          <a:xfrm>
            <a:off x="4556125" y="990600"/>
            <a:ext cx="381000" cy="13716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Hình Chữ nhật 12">
            <a:extLst>
              <a:ext uri="{FF2B5EF4-FFF2-40B4-BE49-F238E27FC236}">
                <a16:creationId xmlns:a16="http://schemas.microsoft.com/office/drawing/2014/main" id="{0904B2CF-3FBA-4B49-A69E-F40076A72460}"/>
              </a:ext>
            </a:extLst>
          </p:cNvPr>
          <p:cNvSpPr/>
          <p:nvPr/>
        </p:nvSpPr>
        <p:spPr>
          <a:xfrm>
            <a:off x="4175125" y="990600"/>
            <a:ext cx="381000" cy="13716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Hình Chữ nhật 13">
            <a:extLst>
              <a:ext uri="{FF2B5EF4-FFF2-40B4-BE49-F238E27FC236}">
                <a16:creationId xmlns:a16="http://schemas.microsoft.com/office/drawing/2014/main" id="{34938C61-DFCA-4D38-BDCB-8AE3C017D89E}"/>
              </a:ext>
            </a:extLst>
          </p:cNvPr>
          <p:cNvSpPr/>
          <p:nvPr/>
        </p:nvSpPr>
        <p:spPr>
          <a:xfrm>
            <a:off x="2117725" y="990600"/>
            <a:ext cx="1905000" cy="13716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Hình Chữ nhật 14">
            <a:extLst>
              <a:ext uri="{FF2B5EF4-FFF2-40B4-BE49-F238E27FC236}">
                <a16:creationId xmlns:a16="http://schemas.microsoft.com/office/drawing/2014/main" id="{1C83C25F-F254-4A4A-87C9-699C9A44FB45}"/>
              </a:ext>
            </a:extLst>
          </p:cNvPr>
          <p:cNvSpPr/>
          <p:nvPr/>
        </p:nvSpPr>
        <p:spPr>
          <a:xfrm>
            <a:off x="60325" y="990600"/>
            <a:ext cx="1905000" cy="13716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Hình Chữ nhật 15">
            <a:extLst>
              <a:ext uri="{FF2B5EF4-FFF2-40B4-BE49-F238E27FC236}">
                <a16:creationId xmlns:a16="http://schemas.microsoft.com/office/drawing/2014/main" id="{8BAD07D3-5DEC-41D2-9B43-45E1E8F81BEE}"/>
              </a:ext>
            </a:extLst>
          </p:cNvPr>
          <p:cNvSpPr/>
          <p:nvPr/>
        </p:nvSpPr>
        <p:spPr>
          <a:xfrm>
            <a:off x="6172200" y="152400"/>
            <a:ext cx="2971800" cy="2743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</a:rPr>
              <a:t>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7" name="Hộp_Văn_Bản 16">
            <a:extLst>
              <a:ext uri="{FF2B5EF4-FFF2-40B4-BE49-F238E27FC236}">
                <a16:creationId xmlns:a16="http://schemas.microsoft.com/office/drawing/2014/main" id="{3FA53668-3794-445D-BFC6-743E4C92A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36525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Viết : 2</a:t>
            </a:r>
          </a:p>
        </p:txBody>
      </p:sp>
      <p:sp>
        <p:nvSpPr>
          <p:cNvPr id="18" name="Hộp_Văn_Bản 17">
            <a:extLst>
              <a:ext uri="{FF2B5EF4-FFF2-40B4-BE49-F238E27FC236}">
                <a16:creationId xmlns:a16="http://schemas.microsoft.com/office/drawing/2014/main" id="{B83D1C2A-95EE-4DD1-AC92-6E3E208602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31750"/>
            <a:ext cx="304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  <a:p>
            <a:r>
              <a:rPr lang="en-US" altLang="en-US" sz="20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cxnSp>
        <p:nvCxnSpPr>
          <p:cNvPr id="20" name="Đường kết nối thẳng 19">
            <a:extLst>
              <a:ext uri="{FF2B5EF4-FFF2-40B4-BE49-F238E27FC236}">
                <a16:creationId xmlns:a16="http://schemas.microsoft.com/office/drawing/2014/main" id="{60E3C70C-6637-4861-B0B5-F2D21803779C}"/>
              </a:ext>
            </a:extLst>
          </p:cNvPr>
          <p:cNvCxnSpPr>
            <a:cxnSpLocks noChangeShapeType="1"/>
            <a:stCxn id="18" idx="1"/>
            <a:endCxn id="18" idx="3"/>
          </p:cNvCxnSpPr>
          <p:nvPr/>
        </p:nvCxnSpPr>
        <p:spPr bwMode="auto">
          <a:xfrm>
            <a:off x="7239000" y="382588"/>
            <a:ext cx="30480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Hộp_Văn_Bản 23">
            <a:extLst>
              <a:ext uri="{FF2B5EF4-FFF2-40B4-BE49-F238E27FC236}">
                <a16:creationId xmlns:a16="http://schemas.microsoft.com/office/drawing/2014/main" id="{D3B43801-3508-4133-BF0D-7050D0F0A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739775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Đọc: hai và bốn phần năm</a:t>
            </a:r>
          </a:p>
        </p:txBody>
      </p:sp>
      <p:sp>
        <p:nvSpPr>
          <p:cNvPr id="25" name="Hộp_Văn_Bản 24">
            <a:extLst>
              <a:ext uri="{FF2B5EF4-FFF2-40B4-BE49-F238E27FC236}">
                <a16:creationId xmlns:a16="http://schemas.microsoft.com/office/drawing/2014/main" id="{5B96BF51-60AE-453B-8A95-5631F9ED3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519488"/>
            <a:ext cx="685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b="1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</a:t>
            </a:r>
          </a:p>
        </p:txBody>
      </p:sp>
      <p:cxnSp>
        <p:nvCxnSpPr>
          <p:cNvPr id="27" name="Đường kết nối thẳng 26">
            <a:extLst>
              <a:ext uri="{FF2B5EF4-FFF2-40B4-BE49-F238E27FC236}">
                <a16:creationId xmlns:a16="http://schemas.microsoft.com/office/drawing/2014/main" id="{D310E5B6-F876-439A-A71B-5C967C0F088B}"/>
              </a:ext>
            </a:extLst>
          </p:cNvPr>
          <p:cNvCxnSpPr/>
          <p:nvPr/>
        </p:nvCxnSpPr>
        <p:spPr>
          <a:xfrm>
            <a:off x="608013" y="4343400"/>
            <a:ext cx="4267200" cy="1588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0" name="Đường kết nối thẳng 29">
            <a:extLst>
              <a:ext uri="{FF2B5EF4-FFF2-40B4-BE49-F238E27FC236}">
                <a16:creationId xmlns:a16="http://schemas.microsoft.com/office/drawing/2014/main" id="{FEA8E6E6-1D74-438B-A4CF-20E0592510EC}"/>
              </a:ext>
            </a:extLst>
          </p:cNvPr>
          <p:cNvCxnSpPr/>
          <p:nvPr/>
        </p:nvCxnSpPr>
        <p:spPr>
          <a:xfrm rot="5400000">
            <a:off x="4761707" y="4380706"/>
            <a:ext cx="228600" cy="1587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1" name="Đường kết nối thẳng 30">
            <a:extLst>
              <a:ext uri="{FF2B5EF4-FFF2-40B4-BE49-F238E27FC236}">
                <a16:creationId xmlns:a16="http://schemas.microsoft.com/office/drawing/2014/main" id="{848130B9-7262-4C3B-B9FD-3DDDC8268D74}"/>
              </a:ext>
            </a:extLst>
          </p:cNvPr>
          <p:cNvCxnSpPr/>
          <p:nvPr/>
        </p:nvCxnSpPr>
        <p:spPr>
          <a:xfrm rot="5400000">
            <a:off x="495301" y="4379912"/>
            <a:ext cx="228600" cy="3175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Đường kết nối thẳng 31">
            <a:extLst>
              <a:ext uri="{FF2B5EF4-FFF2-40B4-BE49-F238E27FC236}">
                <a16:creationId xmlns:a16="http://schemas.microsoft.com/office/drawing/2014/main" id="{4855590D-95B5-4283-9EED-1F5AA6F4FBC7}"/>
              </a:ext>
            </a:extLst>
          </p:cNvPr>
          <p:cNvCxnSpPr/>
          <p:nvPr/>
        </p:nvCxnSpPr>
        <p:spPr>
          <a:xfrm>
            <a:off x="608013" y="4724400"/>
            <a:ext cx="4267200" cy="1588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Đường kết nối thẳng 32">
            <a:extLst>
              <a:ext uri="{FF2B5EF4-FFF2-40B4-BE49-F238E27FC236}">
                <a16:creationId xmlns:a16="http://schemas.microsoft.com/office/drawing/2014/main" id="{033E79A4-315D-4695-9FC7-DA788FCB3701}"/>
              </a:ext>
            </a:extLst>
          </p:cNvPr>
          <p:cNvCxnSpPr/>
          <p:nvPr/>
        </p:nvCxnSpPr>
        <p:spPr>
          <a:xfrm rot="5400000">
            <a:off x="4761707" y="4761706"/>
            <a:ext cx="228600" cy="1587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4" name="Đường kết nối thẳng 33">
            <a:extLst>
              <a:ext uri="{FF2B5EF4-FFF2-40B4-BE49-F238E27FC236}">
                <a16:creationId xmlns:a16="http://schemas.microsoft.com/office/drawing/2014/main" id="{44F2BD6F-33D9-4EF7-8151-55606EF7491F}"/>
              </a:ext>
            </a:extLst>
          </p:cNvPr>
          <p:cNvCxnSpPr/>
          <p:nvPr/>
        </p:nvCxnSpPr>
        <p:spPr>
          <a:xfrm rot="5400000">
            <a:off x="495301" y="4760912"/>
            <a:ext cx="228600" cy="3175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Đường kết nối thẳng 34">
            <a:extLst>
              <a:ext uri="{FF2B5EF4-FFF2-40B4-BE49-F238E27FC236}">
                <a16:creationId xmlns:a16="http://schemas.microsoft.com/office/drawing/2014/main" id="{A2E47832-27F2-43BB-BDBA-B4E7078367B3}"/>
              </a:ext>
            </a:extLst>
          </p:cNvPr>
          <p:cNvCxnSpPr/>
          <p:nvPr/>
        </p:nvCxnSpPr>
        <p:spPr>
          <a:xfrm>
            <a:off x="608013" y="5181600"/>
            <a:ext cx="4267200" cy="1588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6" name="Đường kết nối thẳng 35">
            <a:extLst>
              <a:ext uri="{FF2B5EF4-FFF2-40B4-BE49-F238E27FC236}">
                <a16:creationId xmlns:a16="http://schemas.microsoft.com/office/drawing/2014/main" id="{23E82B01-04C3-4DAD-8164-FB8696A80348}"/>
              </a:ext>
            </a:extLst>
          </p:cNvPr>
          <p:cNvCxnSpPr/>
          <p:nvPr/>
        </p:nvCxnSpPr>
        <p:spPr>
          <a:xfrm rot="5400000">
            <a:off x="4761707" y="5218906"/>
            <a:ext cx="228600" cy="1587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7" name="Đường kết nối thẳng 36">
            <a:extLst>
              <a:ext uri="{FF2B5EF4-FFF2-40B4-BE49-F238E27FC236}">
                <a16:creationId xmlns:a16="http://schemas.microsoft.com/office/drawing/2014/main" id="{57EFC80A-7D41-4D51-8AD9-FE7A382AC2C5}"/>
              </a:ext>
            </a:extLst>
          </p:cNvPr>
          <p:cNvCxnSpPr/>
          <p:nvPr/>
        </p:nvCxnSpPr>
        <p:spPr>
          <a:xfrm rot="5400000">
            <a:off x="495301" y="5218112"/>
            <a:ext cx="228600" cy="3175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8" name="Đường kết nối thẳng 37">
            <a:extLst>
              <a:ext uri="{FF2B5EF4-FFF2-40B4-BE49-F238E27FC236}">
                <a16:creationId xmlns:a16="http://schemas.microsoft.com/office/drawing/2014/main" id="{AA58320F-A9EA-41A9-9FE1-C3C9B0D7ECDF}"/>
              </a:ext>
            </a:extLst>
          </p:cNvPr>
          <p:cNvCxnSpPr/>
          <p:nvPr/>
        </p:nvCxnSpPr>
        <p:spPr>
          <a:xfrm>
            <a:off x="608013" y="5637213"/>
            <a:ext cx="4267200" cy="1587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9" name="Đường kết nối thẳng 38">
            <a:extLst>
              <a:ext uri="{FF2B5EF4-FFF2-40B4-BE49-F238E27FC236}">
                <a16:creationId xmlns:a16="http://schemas.microsoft.com/office/drawing/2014/main" id="{54C4BEEF-560B-452F-B15B-1B88CB77046C}"/>
              </a:ext>
            </a:extLst>
          </p:cNvPr>
          <p:cNvCxnSpPr/>
          <p:nvPr/>
        </p:nvCxnSpPr>
        <p:spPr>
          <a:xfrm rot="5400000">
            <a:off x="4761707" y="5676106"/>
            <a:ext cx="228600" cy="1587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0" name="Đường kết nối thẳng 39">
            <a:extLst>
              <a:ext uri="{FF2B5EF4-FFF2-40B4-BE49-F238E27FC236}">
                <a16:creationId xmlns:a16="http://schemas.microsoft.com/office/drawing/2014/main" id="{D6410977-7A7B-4053-B33A-E3CACDAA43DE}"/>
              </a:ext>
            </a:extLst>
          </p:cNvPr>
          <p:cNvCxnSpPr/>
          <p:nvPr/>
        </p:nvCxnSpPr>
        <p:spPr>
          <a:xfrm rot="5400000">
            <a:off x="1866901" y="5675312"/>
            <a:ext cx="228600" cy="3175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4" name="Đường kết nối thẳng 43">
            <a:extLst>
              <a:ext uri="{FF2B5EF4-FFF2-40B4-BE49-F238E27FC236}">
                <a16:creationId xmlns:a16="http://schemas.microsoft.com/office/drawing/2014/main" id="{59DBC724-EC4F-4484-A034-7562DE9AD0D4}"/>
              </a:ext>
            </a:extLst>
          </p:cNvPr>
          <p:cNvCxnSpPr/>
          <p:nvPr/>
        </p:nvCxnSpPr>
        <p:spPr>
          <a:xfrm rot="5400000">
            <a:off x="495301" y="5675312"/>
            <a:ext cx="228600" cy="3175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5" name="Đường kết nối thẳng 44">
            <a:extLst>
              <a:ext uri="{FF2B5EF4-FFF2-40B4-BE49-F238E27FC236}">
                <a16:creationId xmlns:a16="http://schemas.microsoft.com/office/drawing/2014/main" id="{7034E5CD-F48D-4124-A223-5A0100B58A1C}"/>
              </a:ext>
            </a:extLst>
          </p:cNvPr>
          <p:cNvCxnSpPr/>
          <p:nvPr/>
        </p:nvCxnSpPr>
        <p:spPr>
          <a:xfrm rot="5400000">
            <a:off x="3314701" y="5675312"/>
            <a:ext cx="228600" cy="3175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6" name="Hộp_Văn_Bản 45">
            <a:extLst>
              <a:ext uri="{FF2B5EF4-FFF2-40B4-BE49-F238E27FC236}">
                <a16:creationId xmlns:a16="http://schemas.microsoft.com/office/drawing/2014/main" id="{0C4C2B7B-8744-4954-9205-C6D550CC8B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051300"/>
            <a:ext cx="44958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b="1">
                <a:solidFill>
                  <a:srgbClr val="FF0000"/>
                </a:solidFill>
              </a:rPr>
              <a:t>/////////////////////////////////////////////////////////////////////////////////////////////////////////////////////////////////////////////////////////////</a:t>
            </a:r>
          </a:p>
        </p:txBody>
      </p:sp>
      <p:sp>
        <p:nvSpPr>
          <p:cNvPr id="47" name="Hình Chữ nhật 46">
            <a:extLst>
              <a:ext uri="{FF2B5EF4-FFF2-40B4-BE49-F238E27FC236}">
                <a16:creationId xmlns:a16="http://schemas.microsoft.com/office/drawing/2014/main" id="{BFBDF140-9A4E-4627-9A45-1DC45C49A856}"/>
              </a:ext>
            </a:extLst>
          </p:cNvPr>
          <p:cNvSpPr/>
          <p:nvPr/>
        </p:nvSpPr>
        <p:spPr>
          <a:xfrm>
            <a:off x="5334000" y="3200400"/>
            <a:ext cx="3581400" cy="3429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48" name="Hộp_Văn_Bản 47">
            <a:extLst>
              <a:ext uri="{FF2B5EF4-FFF2-40B4-BE49-F238E27FC236}">
                <a16:creationId xmlns:a16="http://schemas.microsoft.com/office/drawing/2014/main" id="{48F0C387-0C3D-4C11-8C56-A334F460C8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370921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Viết : 3</a:t>
            </a:r>
          </a:p>
        </p:txBody>
      </p:sp>
      <p:sp>
        <p:nvSpPr>
          <p:cNvPr id="49" name="Hộp_Văn_Bản 48">
            <a:extLst>
              <a:ext uri="{FF2B5EF4-FFF2-40B4-BE49-F238E27FC236}">
                <a16:creationId xmlns:a16="http://schemas.microsoft.com/office/drawing/2014/main" id="{62FDEC1F-8944-4913-9C25-A8BDDA041F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3256672"/>
            <a:ext cx="304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r>
              <a:rPr lang="en-US" altLang="en-US" sz="20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cxnSp>
        <p:nvCxnSpPr>
          <p:cNvPr id="51" name="Đường kết nối thẳng 50">
            <a:extLst>
              <a:ext uri="{FF2B5EF4-FFF2-40B4-BE49-F238E27FC236}">
                <a16:creationId xmlns:a16="http://schemas.microsoft.com/office/drawing/2014/main" id="{BE56B154-BFF5-4164-8CB1-A389B7FF4259}"/>
              </a:ext>
            </a:extLst>
          </p:cNvPr>
          <p:cNvCxnSpPr>
            <a:cxnSpLocks noChangeShapeType="1"/>
            <a:stCxn id="49" idx="1"/>
            <a:endCxn id="49" idx="3"/>
          </p:cNvCxnSpPr>
          <p:nvPr/>
        </p:nvCxnSpPr>
        <p:spPr bwMode="auto">
          <a:xfrm>
            <a:off x="6400800" y="3607510"/>
            <a:ext cx="30480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Hộp_Văn_Bản 51">
            <a:extLst>
              <a:ext uri="{FF2B5EF4-FFF2-40B4-BE49-F238E27FC236}">
                <a16:creationId xmlns:a16="http://schemas.microsoft.com/office/drawing/2014/main" id="{EB0C4D51-EE6E-4B97-81CE-2BF02710FF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4004385"/>
            <a:ext cx="3581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Đọc: ba và hai phần ba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16" grpId="0" animBg="1"/>
      <p:bldP spid="17" grpId="0"/>
      <p:bldP spid="18" grpId="0"/>
      <p:bldP spid="24" grpId="0"/>
      <p:bldP spid="25" grpId="0"/>
      <p:bldP spid="46" grpId="0"/>
      <p:bldP spid="47" grpId="0" animBg="1"/>
      <p:bldP spid="48" grpId="0"/>
      <p:bldP spid="49" grpId="0"/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_Văn_Bản 3">
            <a:extLst>
              <a:ext uri="{FF2B5EF4-FFF2-40B4-BE49-F238E27FC236}">
                <a16:creationId xmlns:a16="http://schemas.microsoft.com/office/drawing/2014/main" id="{BC6FEDF3-CDED-4227-BC85-6E6F50C2C2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2400"/>
            <a:ext cx="79248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600" b="1" i="1" dirty="0" err="1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altLang="en-US" sz="26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2: </a:t>
            </a:r>
            <a:r>
              <a:rPr lang="en-US" altLang="en-US" sz="2600" b="1" i="1" dirty="0" err="1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altLang="en-US" sz="2600" b="1" i="1" dirty="0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1" i="1" dirty="0" err="1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hỗn</a:t>
            </a:r>
            <a:r>
              <a:rPr lang="en-US" altLang="en-US" sz="2600" b="1" i="1" dirty="0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1" i="1" dirty="0" err="1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altLang="en-US" sz="26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1" i="1" dirty="0" err="1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thích</a:t>
            </a:r>
            <a:r>
              <a:rPr lang="en-US" altLang="en-US" sz="26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1" i="1" dirty="0" err="1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altLang="en-US" sz="26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1" i="1" dirty="0" err="1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altLang="en-US" sz="26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1" i="1" dirty="0" err="1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chỗ</a:t>
            </a:r>
            <a:r>
              <a:rPr lang="en-US" altLang="en-US" sz="26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1" i="1" dirty="0" err="1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chấm</a:t>
            </a:r>
            <a:r>
              <a:rPr lang="en-US" altLang="en-US" sz="26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1" i="1" dirty="0" err="1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dưới</a:t>
            </a:r>
            <a:r>
              <a:rPr lang="en-US" altLang="en-US" sz="26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1" i="1" dirty="0" err="1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altLang="en-US" sz="26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1" i="1" dirty="0" err="1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vạch</a:t>
            </a:r>
            <a:r>
              <a:rPr lang="en-US" altLang="en-US" sz="26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1" i="1" dirty="0" err="1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altLang="en-US" sz="26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1" i="1" dirty="0" err="1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tia</a:t>
            </a:r>
            <a:r>
              <a:rPr lang="en-US" altLang="en-US" sz="26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1" i="1" dirty="0" err="1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altLang="en-US" sz="26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5" name="Hộp_Văn_Bản 4">
            <a:extLst>
              <a:ext uri="{FF2B5EF4-FFF2-40B4-BE49-F238E27FC236}">
                <a16:creationId xmlns:a16="http://schemas.microsoft.com/office/drawing/2014/main" id="{4E7C8508-4989-4B5B-B5B4-E3D9C2859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0668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</a:p>
        </p:txBody>
      </p:sp>
      <p:cxnSp>
        <p:nvCxnSpPr>
          <p:cNvPr id="7" name="Đường kết nối Mũi tên Thẳng 6">
            <a:extLst>
              <a:ext uri="{FF2B5EF4-FFF2-40B4-BE49-F238E27FC236}">
                <a16:creationId xmlns:a16="http://schemas.microsoft.com/office/drawing/2014/main" id="{8781CF24-81EA-4398-BD44-257729ED0A6E}"/>
              </a:ext>
            </a:extLst>
          </p:cNvPr>
          <p:cNvCxnSpPr/>
          <p:nvPr/>
        </p:nvCxnSpPr>
        <p:spPr>
          <a:xfrm>
            <a:off x="838200" y="2209800"/>
            <a:ext cx="7696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Đường kết nối thẳng 8">
            <a:extLst>
              <a:ext uri="{FF2B5EF4-FFF2-40B4-BE49-F238E27FC236}">
                <a16:creationId xmlns:a16="http://schemas.microsoft.com/office/drawing/2014/main" id="{6D66282E-0849-40DD-8C0E-F415F304CABA}"/>
              </a:ext>
            </a:extLst>
          </p:cNvPr>
          <p:cNvCxnSpPr/>
          <p:nvPr/>
        </p:nvCxnSpPr>
        <p:spPr>
          <a:xfrm rot="5400000" flipH="1" flipV="1">
            <a:off x="685801" y="2209800"/>
            <a:ext cx="304800" cy="31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Đường kết nối thẳng 9">
            <a:extLst>
              <a:ext uri="{FF2B5EF4-FFF2-40B4-BE49-F238E27FC236}">
                <a16:creationId xmlns:a16="http://schemas.microsoft.com/office/drawing/2014/main" id="{B61BADA7-9764-4238-93ED-F830267C71E5}"/>
              </a:ext>
            </a:extLst>
          </p:cNvPr>
          <p:cNvCxnSpPr/>
          <p:nvPr/>
        </p:nvCxnSpPr>
        <p:spPr>
          <a:xfrm rot="5400000" flipH="1" flipV="1">
            <a:off x="1296194" y="2209006"/>
            <a:ext cx="304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Đường kết nối thẳng 10">
            <a:extLst>
              <a:ext uri="{FF2B5EF4-FFF2-40B4-BE49-F238E27FC236}">
                <a16:creationId xmlns:a16="http://schemas.microsoft.com/office/drawing/2014/main" id="{310BB5FF-41AF-443E-A702-C6E0A6B71BC0}"/>
              </a:ext>
            </a:extLst>
          </p:cNvPr>
          <p:cNvCxnSpPr/>
          <p:nvPr/>
        </p:nvCxnSpPr>
        <p:spPr>
          <a:xfrm rot="5400000" flipH="1" flipV="1">
            <a:off x="1981994" y="2210594"/>
            <a:ext cx="304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Đường kết nối thẳng 11">
            <a:extLst>
              <a:ext uri="{FF2B5EF4-FFF2-40B4-BE49-F238E27FC236}">
                <a16:creationId xmlns:a16="http://schemas.microsoft.com/office/drawing/2014/main" id="{EAE09711-1765-4402-A7D1-E3F6BBFC923D}"/>
              </a:ext>
            </a:extLst>
          </p:cNvPr>
          <p:cNvCxnSpPr/>
          <p:nvPr/>
        </p:nvCxnSpPr>
        <p:spPr>
          <a:xfrm rot="5400000" flipH="1" flipV="1">
            <a:off x="2667794" y="2210594"/>
            <a:ext cx="304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Đường kết nối thẳng 12">
            <a:extLst>
              <a:ext uri="{FF2B5EF4-FFF2-40B4-BE49-F238E27FC236}">
                <a16:creationId xmlns:a16="http://schemas.microsoft.com/office/drawing/2014/main" id="{9DDE2FB0-B19B-4C53-B768-092CCF5505D4}"/>
              </a:ext>
            </a:extLst>
          </p:cNvPr>
          <p:cNvCxnSpPr/>
          <p:nvPr/>
        </p:nvCxnSpPr>
        <p:spPr>
          <a:xfrm rot="5400000" flipH="1" flipV="1">
            <a:off x="3308008" y="2209006"/>
            <a:ext cx="304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Đường kết nối thẳng 13">
            <a:extLst>
              <a:ext uri="{FF2B5EF4-FFF2-40B4-BE49-F238E27FC236}">
                <a16:creationId xmlns:a16="http://schemas.microsoft.com/office/drawing/2014/main" id="{B5A41FC5-78E4-44F4-AC26-41B8AB783F2A}"/>
              </a:ext>
            </a:extLst>
          </p:cNvPr>
          <p:cNvCxnSpPr/>
          <p:nvPr/>
        </p:nvCxnSpPr>
        <p:spPr>
          <a:xfrm rot="5400000" flipH="1" flipV="1">
            <a:off x="3980704" y="2212780"/>
            <a:ext cx="304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Đường kết nối thẳng 14">
            <a:extLst>
              <a:ext uri="{FF2B5EF4-FFF2-40B4-BE49-F238E27FC236}">
                <a16:creationId xmlns:a16="http://schemas.microsoft.com/office/drawing/2014/main" id="{D27E9D25-A294-4676-9423-7F7FF4D10356}"/>
              </a:ext>
            </a:extLst>
          </p:cNvPr>
          <p:cNvCxnSpPr/>
          <p:nvPr/>
        </p:nvCxnSpPr>
        <p:spPr>
          <a:xfrm rot="5400000" flipH="1" flipV="1">
            <a:off x="4614998" y="2233832"/>
            <a:ext cx="304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Đường kết nối thẳng 15">
            <a:extLst>
              <a:ext uri="{FF2B5EF4-FFF2-40B4-BE49-F238E27FC236}">
                <a16:creationId xmlns:a16="http://schemas.microsoft.com/office/drawing/2014/main" id="{81EFC448-44CB-4E75-8B56-37E1F42088B6}"/>
              </a:ext>
            </a:extLst>
          </p:cNvPr>
          <p:cNvCxnSpPr/>
          <p:nvPr/>
        </p:nvCxnSpPr>
        <p:spPr>
          <a:xfrm rot="5400000" flipH="1" flipV="1">
            <a:off x="5274420" y="2209006"/>
            <a:ext cx="304800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Đường kết nối thẳng 16">
            <a:extLst>
              <a:ext uri="{FF2B5EF4-FFF2-40B4-BE49-F238E27FC236}">
                <a16:creationId xmlns:a16="http://schemas.microsoft.com/office/drawing/2014/main" id="{DFF58A7F-36FC-4AEC-9C27-BEA1BCF444B8}"/>
              </a:ext>
            </a:extLst>
          </p:cNvPr>
          <p:cNvCxnSpPr/>
          <p:nvPr/>
        </p:nvCxnSpPr>
        <p:spPr>
          <a:xfrm rot="5400000" flipH="1" flipV="1">
            <a:off x="5960220" y="2222172"/>
            <a:ext cx="304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Đường kết nối thẳng 17">
            <a:extLst>
              <a:ext uri="{FF2B5EF4-FFF2-40B4-BE49-F238E27FC236}">
                <a16:creationId xmlns:a16="http://schemas.microsoft.com/office/drawing/2014/main" id="{4B089A57-E32E-4AE3-86DE-DD302CD3762A}"/>
              </a:ext>
            </a:extLst>
          </p:cNvPr>
          <p:cNvCxnSpPr/>
          <p:nvPr/>
        </p:nvCxnSpPr>
        <p:spPr>
          <a:xfrm rot="5400000" flipH="1" flipV="1">
            <a:off x="6647194" y="2209006"/>
            <a:ext cx="304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Đường kết nối thẳng 19">
            <a:extLst>
              <a:ext uri="{FF2B5EF4-FFF2-40B4-BE49-F238E27FC236}">
                <a16:creationId xmlns:a16="http://schemas.microsoft.com/office/drawing/2014/main" id="{57132D3F-0116-4195-A704-3B5634B4B7BC}"/>
              </a:ext>
            </a:extLst>
          </p:cNvPr>
          <p:cNvCxnSpPr/>
          <p:nvPr/>
        </p:nvCxnSpPr>
        <p:spPr>
          <a:xfrm rot="5400000" flipH="1" flipV="1">
            <a:off x="7354094" y="2268257"/>
            <a:ext cx="304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Hộp_Văn_Bản 20">
            <a:extLst>
              <a:ext uri="{FF2B5EF4-FFF2-40B4-BE49-F238E27FC236}">
                <a16:creationId xmlns:a16="http://schemas.microsoft.com/office/drawing/2014/main" id="{CE537B67-64E1-4696-85A5-F5B91BBFD9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2" name="Hộp_Văn_Bản 21">
            <a:extLst>
              <a:ext uri="{FF2B5EF4-FFF2-40B4-BE49-F238E27FC236}">
                <a16:creationId xmlns:a16="http://schemas.microsoft.com/office/drawing/2014/main" id="{B98F42F7-31B8-4015-B984-BDE2B09632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7605" y="150971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3" name="Hộp_Văn_Bản 22">
            <a:extLst>
              <a:ext uri="{FF2B5EF4-FFF2-40B4-BE49-F238E27FC236}">
                <a16:creationId xmlns:a16="http://schemas.microsoft.com/office/drawing/2014/main" id="{6B0714E9-FAC4-4330-92F9-4E5E03E49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5610" y="1574668"/>
            <a:ext cx="3778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4" name="Hộp_Văn_Bản 23">
            <a:extLst>
              <a:ext uri="{FF2B5EF4-FFF2-40B4-BE49-F238E27FC236}">
                <a16:creationId xmlns:a16="http://schemas.microsoft.com/office/drawing/2014/main" id="{CC5A0E42-6FB1-40F9-9A5D-26CEC9057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8476" y="2438400"/>
            <a:ext cx="38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>
                <a:solidFill>
                  <a:schemeClr val="hlink"/>
                </a:solidFill>
              </a:rPr>
              <a:t>5</a:t>
            </a:r>
          </a:p>
          <a:p>
            <a:r>
              <a:rPr lang="en-US" altLang="en-US" sz="2400" b="1">
                <a:solidFill>
                  <a:schemeClr val="hlink"/>
                </a:solidFill>
              </a:rPr>
              <a:t>5</a:t>
            </a:r>
          </a:p>
        </p:txBody>
      </p:sp>
      <p:cxnSp>
        <p:nvCxnSpPr>
          <p:cNvPr id="26" name="Đường kết nối thẳng 25">
            <a:extLst>
              <a:ext uri="{FF2B5EF4-FFF2-40B4-BE49-F238E27FC236}">
                <a16:creationId xmlns:a16="http://schemas.microsoft.com/office/drawing/2014/main" id="{C9D28D9C-A562-4237-987B-363116CA6315}"/>
              </a:ext>
            </a:extLst>
          </p:cNvPr>
          <p:cNvCxnSpPr>
            <a:cxnSpLocks noChangeShapeType="1"/>
            <a:stCxn id="24" idx="1"/>
            <a:endCxn id="24" idx="3"/>
          </p:cNvCxnSpPr>
          <p:nvPr/>
        </p:nvCxnSpPr>
        <p:spPr bwMode="auto">
          <a:xfrm>
            <a:off x="3908476" y="2849563"/>
            <a:ext cx="3810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Hộp_Văn_Bản 26">
            <a:extLst>
              <a:ext uri="{FF2B5EF4-FFF2-40B4-BE49-F238E27FC236}">
                <a16:creationId xmlns:a16="http://schemas.microsoft.com/office/drawing/2014/main" id="{F17C1B17-CD64-4201-991A-CF6A8EF53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438400"/>
            <a:ext cx="38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>
                <a:solidFill>
                  <a:schemeClr val="hlink"/>
                </a:solidFill>
              </a:rPr>
              <a:t>1</a:t>
            </a:r>
          </a:p>
          <a:p>
            <a:r>
              <a:rPr lang="en-US" altLang="en-US" sz="2400" b="1">
                <a:solidFill>
                  <a:schemeClr val="hlink"/>
                </a:solidFill>
              </a:rPr>
              <a:t>5</a:t>
            </a:r>
          </a:p>
        </p:txBody>
      </p:sp>
      <p:cxnSp>
        <p:nvCxnSpPr>
          <p:cNvPr id="28" name="Đường kết nối thẳng 27">
            <a:extLst>
              <a:ext uri="{FF2B5EF4-FFF2-40B4-BE49-F238E27FC236}">
                <a16:creationId xmlns:a16="http://schemas.microsoft.com/office/drawing/2014/main" id="{8DBDC2D7-04D3-4BC9-BAFD-431A8042A434}"/>
              </a:ext>
            </a:extLst>
          </p:cNvPr>
          <p:cNvCxnSpPr>
            <a:cxnSpLocks noChangeShapeType="1"/>
            <a:stCxn id="27" idx="1"/>
            <a:endCxn id="27" idx="3"/>
          </p:cNvCxnSpPr>
          <p:nvPr/>
        </p:nvCxnSpPr>
        <p:spPr bwMode="auto">
          <a:xfrm>
            <a:off x="1219200" y="2849563"/>
            <a:ext cx="3810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Hộp_Văn_Bản 28">
            <a:extLst>
              <a:ext uri="{FF2B5EF4-FFF2-40B4-BE49-F238E27FC236}">
                <a16:creationId xmlns:a16="http://schemas.microsoft.com/office/drawing/2014/main" id="{31C2AC82-CE3C-4D94-8423-A93A26B56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438400"/>
            <a:ext cx="38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>
                <a:solidFill>
                  <a:schemeClr val="hlink"/>
                </a:solidFill>
              </a:rPr>
              <a:t>2</a:t>
            </a:r>
          </a:p>
          <a:p>
            <a:r>
              <a:rPr lang="en-US" altLang="en-US" sz="2400" b="1">
                <a:solidFill>
                  <a:schemeClr val="hlink"/>
                </a:solidFill>
              </a:rPr>
              <a:t>5</a:t>
            </a:r>
          </a:p>
        </p:txBody>
      </p:sp>
      <p:cxnSp>
        <p:nvCxnSpPr>
          <p:cNvPr id="30" name="Đường kết nối thẳng 29">
            <a:extLst>
              <a:ext uri="{FF2B5EF4-FFF2-40B4-BE49-F238E27FC236}">
                <a16:creationId xmlns:a16="http://schemas.microsoft.com/office/drawing/2014/main" id="{A0A91541-2C81-47A2-B57C-02E2CF656421}"/>
              </a:ext>
            </a:extLst>
          </p:cNvPr>
          <p:cNvCxnSpPr>
            <a:cxnSpLocks noChangeShapeType="1"/>
            <a:stCxn id="29" idx="1"/>
            <a:endCxn id="29" idx="3"/>
          </p:cNvCxnSpPr>
          <p:nvPr/>
        </p:nvCxnSpPr>
        <p:spPr bwMode="auto">
          <a:xfrm>
            <a:off x="1905000" y="2849563"/>
            <a:ext cx="3810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Hộp_Văn_Bản 30">
            <a:extLst>
              <a:ext uri="{FF2B5EF4-FFF2-40B4-BE49-F238E27FC236}">
                <a16:creationId xmlns:a16="http://schemas.microsoft.com/office/drawing/2014/main" id="{675896DA-76D5-43CB-B50A-3AF5E0EA1C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438400"/>
            <a:ext cx="38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>
                <a:solidFill>
                  <a:schemeClr val="hlink"/>
                </a:solidFill>
              </a:rPr>
              <a:t>3</a:t>
            </a:r>
          </a:p>
          <a:p>
            <a:r>
              <a:rPr lang="en-US" altLang="en-US" sz="2400" b="1">
                <a:solidFill>
                  <a:schemeClr val="hlink"/>
                </a:solidFill>
              </a:rPr>
              <a:t>5</a:t>
            </a:r>
          </a:p>
        </p:txBody>
      </p:sp>
      <p:cxnSp>
        <p:nvCxnSpPr>
          <p:cNvPr id="32" name="Đường kết nối thẳng 31">
            <a:extLst>
              <a:ext uri="{FF2B5EF4-FFF2-40B4-BE49-F238E27FC236}">
                <a16:creationId xmlns:a16="http://schemas.microsoft.com/office/drawing/2014/main" id="{A2033D96-6821-44BE-B98C-F30A45B7B260}"/>
              </a:ext>
            </a:extLst>
          </p:cNvPr>
          <p:cNvCxnSpPr>
            <a:cxnSpLocks noChangeShapeType="1"/>
            <a:stCxn id="31" idx="1"/>
            <a:endCxn id="31" idx="3"/>
          </p:cNvCxnSpPr>
          <p:nvPr/>
        </p:nvCxnSpPr>
        <p:spPr bwMode="auto">
          <a:xfrm>
            <a:off x="2590800" y="2849563"/>
            <a:ext cx="3810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" name="Hộp_Văn_Bản 32">
            <a:extLst>
              <a:ext uri="{FF2B5EF4-FFF2-40B4-BE49-F238E27FC236}">
                <a16:creationId xmlns:a16="http://schemas.microsoft.com/office/drawing/2014/main" id="{11DA7A10-A776-462A-9921-6BD42D06E7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438400"/>
            <a:ext cx="38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>
                <a:solidFill>
                  <a:schemeClr val="hlink"/>
                </a:solidFill>
              </a:rPr>
              <a:t>4</a:t>
            </a:r>
          </a:p>
          <a:p>
            <a:r>
              <a:rPr lang="en-US" altLang="en-US" sz="2400" b="1">
                <a:solidFill>
                  <a:schemeClr val="hlink"/>
                </a:solidFill>
              </a:rPr>
              <a:t>5</a:t>
            </a:r>
          </a:p>
        </p:txBody>
      </p:sp>
      <p:cxnSp>
        <p:nvCxnSpPr>
          <p:cNvPr id="34" name="Đường kết nối thẳng 33">
            <a:extLst>
              <a:ext uri="{FF2B5EF4-FFF2-40B4-BE49-F238E27FC236}">
                <a16:creationId xmlns:a16="http://schemas.microsoft.com/office/drawing/2014/main" id="{CA2AFD3C-255A-49EB-8E7E-2C0DDAFD71DE}"/>
              </a:ext>
            </a:extLst>
          </p:cNvPr>
          <p:cNvCxnSpPr>
            <a:cxnSpLocks noChangeShapeType="1"/>
            <a:stCxn id="33" idx="1"/>
            <a:endCxn id="33" idx="3"/>
          </p:cNvCxnSpPr>
          <p:nvPr/>
        </p:nvCxnSpPr>
        <p:spPr bwMode="auto">
          <a:xfrm>
            <a:off x="3200400" y="2849563"/>
            <a:ext cx="3810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" name="Hộp_Văn_Bản 36">
            <a:extLst>
              <a:ext uri="{FF2B5EF4-FFF2-40B4-BE49-F238E27FC236}">
                <a16:creationId xmlns:a16="http://schemas.microsoft.com/office/drawing/2014/main" id="{B99A6790-7ACE-46FE-B497-5AA81BCBC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0510" y="25908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40" name="Hộp_Văn_Bản 39">
            <a:extLst>
              <a:ext uri="{FF2B5EF4-FFF2-40B4-BE49-F238E27FC236}">
                <a16:creationId xmlns:a16="http://schemas.microsoft.com/office/drawing/2014/main" id="{4668D1ED-BB27-441F-BD41-7DD3E9D28E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6212" y="2438400"/>
            <a:ext cx="38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>
                <a:solidFill>
                  <a:schemeClr val="hlink"/>
                </a:solidFill>
              </a:rPr>
              <a:t>1</a:t>
            </a:r>
          </a:p>
          <a:p>
            <a:r>
              <a:rPr lang="en-US" altLang="en-US" sz="2400" b="1">
                <a:solidFill>
                  <a:schemeClr val="hlink"/>
                </a:solidFill>
              </a:rPr>
              <a:t>5</a:t>
            </a:r>
          </a:p>
        </p:txBody>
      </p:sp>
      <p:cxnSp>
        <p:nvCxnSpPr>
          <p:cNvPr id="41" name="Đường kết nối thẳng 40">
            <a:extLst>
              <a:ext uri="{FF2B5EF4-FFF2-40B4-BE49-F238E27FC236}">
                <a16:creationId xmlns:a16="http://schemas.microsoft.com/office/drawing/2014/main" id="{AC7A32EE-17A3-4BFD-804B-C9A48B93BC3C}"/>
              </a:ext>
            </a:extLst>
          </p:cNvPr>
          <p:cNvCxnSpPr>
            <a:cxnSpLocks noChangeShapeType="1"/>
            <a:stCxn id="40" idx="1"/>
            <a:endCxn id="40" idx="3"/>
          </p:cNvCxnSpPr>
          <p:nvPr/>
        </p:nvCxnSpPr>
        <p:spPr bwMode="auto">
          <a:xfrm>
            <a:off x="4546212" y="2849563"/>
            <a:ext cx="3810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" name="Hộp_Văn_Bản 42">
            <a:extLst>
              <a:ext uri="{FF2B5EF4-FFF2-40B4-BE49-F238E27FC236}">
                <a16:creationId xmlns:a16="http://schemas.microsoft.com/office/drawing/2014/main" id="{5E3F6BC1-E13A-467C-90CC-02059317F5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527276"/>
            <a:ext cx="533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>
                <a:solidFill>
                  <a:schemeClr val="hlink"/>
                </a:solidFill>
              </a:rPr>
              <a:t>10</a:t>
            </a:r>
          </a:p>
          <a:p>
            <a:r>
              <a:rPr lang="en-US" altLang="en-US" sz="2400" b="1">
                <a:solidFill>
                  <a:schemeClr val="hlink"/>
                </a:solidFill>
              </a:rPr>
              <a:t> 5</a:t>
            </a:r>
          </a:p>
        </p:txBody>
      </p:sp>
      <p:cxnSp>
        <p:nvCxnSpPr>
          <p:cNvPr id="46" name="Đường kết nối thẳng 45">
            <a:extLst>
              <a:ext uri="{FF2B5EF4-FFF2-40B4-BE49-F238E27FC236}">
                <a16:creationId xmlns:a16="http://schemas.microsoft.com/office/drawing/2014/main" id="{EC841A0A-1EB5-4F18-9E48-FBBFBE2294D1}"/>
              </a:ext>
            </a:extLst>
          </p:cNvPr>
          <p:cNvCxnSpPr/>
          <p:nvPr/>
        </p:nvCxnSpPr>
        <p:spPr>
          <a:xfrm rot="10800000" flipH="1">
            <a:off x="7315200" y="2956316"/>
            <a:ext cx="381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Hộp_Văn_Bản 46">
            <a:extLst>
              <a:ext uri="{FF2B5EF4-FFF2-40B4-BE49-F238E27FC236}">
                <a16:creationId xmlns:a16="http://schemas.microsoft.com/office/drawing/2014/main" id="{C1336D86-6400-44F3-B5A9-C9C6AA17E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667000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…        …         …        </a:t>
            </a:r>
          </a:p>
        </p:txBody>
      </p:sp>
      <p:sp>
        <p:nvSpPr>
          <p:cNvPr id="48" name="Hộp_Văn_Bản 47">
            <a:extLst>
              <a:ext uri="{FF2B5EF4-FFF2-40B4-BE49-F238E27FC236}">
                <a16:creationId xmlns:a16="http://schemas.microsoft.com/office/drawing/2014/main" id="{312A80B5-2B57-46DF-A6F8-3B55009B6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6670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49" name="Hộp_Văn_Bản 48">
            <a:extLst>
              <a:ext uri="{FF2B5EF4-FFF2-40B4-BE49-F238E27FC236}">
                <a16:creationId xmlns:a16="http://schemas.microsoft.com/office/drawing/2014/main" id="{CE4CCEED-F087-402F-9658-B823D3FA8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2514600"/>
            <a:ext cx="38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>
                <a:solidFill>
                  <a:schemeClr val="hlink"/>
                </a:solidFill>
              </a:rPr>
              <a:t>2</a:t>
            </a:r>
          </a:p>
          <a:p>
            <a:r>
              <a:rPr lang="en-US" altLang="en-US" sz="2400" b="1">
                <a:solidFill>
                  <a:schemeClr val="hlink"/>
                </a:solidFill>
              </a:rPr>
              <a:t>5</a:t>
            </a:r>
          </a:p>
        </p:txBody>
      </p:sp>
      <p:cxnSp>
        <p:nvCxnSpPr>
          <p:cNvPr id="50" name="Đường kết nối thẳng 49">
            <a:extLst>
              <a:ext uri="{FF2B5EF4-FFF2-40B4-BE49-F238E27FC236}">
                <a16:creationId xmlns:a16="http://schemas.microsoft.com/office/drawing/2014/main" id="{AC2C0B2B-EF66-4404-A604-040265D929C1}"/>
              </a:ext>
            </a:extLst>
          </p:cNvPr>
          <p:cNvCxnSpPr>
            <a:cxnSpLocks noChangeShapeType="1"/>
            <a:stCxn id="49" idx="1"/>
            <a:endCxn id="49" idx="3"/>
          </p:cNvCxnSpPr>
          <p:nvPr/>
        </p:nvCxnSpPr>
        <p:spPr bwMode="auto">
          <a:xfrm>
            <a:off x="5257800" y="2925763"/>
            <a:ext cx="3810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" name="Hộp_Văn_Bản 50">
            <a:extLst>
              <a:ext uri="{FF2B5EF4-FFF2-40B4-BE49-F238E27FC236}">
                <a16:creationId xmlns:a16="http://schemas.microsoft.com/office/drawing/2014/main" id="{386C801C-B398-4100-A3FC-CACF60939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6670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2" name="Hộp_Văn_Bản 51">
            <a:extLst>
              <a:ext uri="{FF2B5EF4-FFF2-40B4-BE49-F238E27FC236}">
                <a16:creationId xmlns:a16="http://schemas.microsoft.com/office/drawing/2014/main" id="{0FBA76FF-4E12-4C2E-8F32-200EE820A4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514600"/>
            <a:ext cx="38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>
                <a:solidFill>
                  <a:schemeClr val="hlink"/>
                </a:solidFill>
              </a:rPr>
              <a:t>3</a:t>
            </a:r>
          </a:p>
          <a:p>
            <a:r>
              <a:rPr lang="en-US" altLang="en-US" sz="2400" b="1">
                <a:solidFill>
                  <a:schemeClr val="hlink"/>
                </a:solidFill>
              </a:rPr>
              <a:t>5</a:t>
            </a:r>
          </a:p>
        </p:txBody>
      </p:sp>
      <p:cxnSp>
        <p:nvCxnSpPr>
          <p:cNvPr id="53" name="Đường kết nối thẳng 52">
            <a:extLst>
              <a:ext uri="{FF2B5EF4-FFF2-40B4-BE49-F238E27FC236}">
                <a16:creationId xmlns:a16="http://schemas.microsoft.com/office/drawing/2014/main" id="{785B9B91-41E2-4569-B61E-8C11F5BC8F8D}"/>
              </a:ext>
            </a:extLst>
          </p:cNvPr>
          <p:cNvCxnSpPr>
            <a:cxnSpLocks noChangeShapeType="1"/>
            <a:stCxn id="52" idx="1"/>
            <a:endCxn id="52" idx="3"/>
          </p:cNvCxnSpPr>
          <p:nvPr/>
        </p:nvCxnSpPr>
        <p:spPr bwMode="auto">
          <a:xfrm>
            <a:off x="5943600" y="2925763"/>
            <a:ext cx="3810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" name="Hộp_Văn_Bản 53">
            <a:extLst>
              <a:ext uri="{FF2B5EF4-FFF2-40B4-BE49-F238E27FC236}">
                <a16:creationId xmlns:a16="http://schemas.microsoft.com/office/drawing/2014/main" id="{35EC4795-BC15-4FB3-8553-BA477FC17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7432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5" name="Hộp_Văn_Bản 54">
            <a:extLst>
              <a:ext uri="{FF2B5EF4-FFF2-40B4-BE49-F238E27FC236}">
                <a16:creationId xmlns:a16="http://schemas.microsoft.com/office/drawing/2014/main" id="{2CAF94F0-B29E-464B-A150-89AACD0AF8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2514600"/>
            <a:ext cx="38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>
                <a:solidFill>
                  <a:schemeClr val="hlink"/>
                </a:solidFill>
              </a:rPr>
              <a:t>4</a:t>
            </a:r>
          </a:p>
          <a:p>
            <a:r>
              <a:rPr lang="en-US" altLang="en-US" sz="2400" b="1">
                <a:solidFill>
                  <a:schemeClr val="hlink"/>
                </a:solidFill>
              </a:rPr>
              <a:t>5</a:t>
            </a:r>
          </a:p>
        </p:txBody>
      </p:sp>
      <p:cxnSp>
        <p:nvCxnSpPr>
          <p:cNvPr id="56" name="Đường kết nối thẳng 55">
            <a:extLst>
              <a:ext uri="{FF2B5EF4-FFF2-40B4-BE49-F238E27FC236}">
                <a16:creationId xmlns:a16="http://schemas.microsoft.com/office/drawing/2014/main" id="{68B8EB80-8173-4988-A04B-6F8DC52A8DAF}"/>
              </a:ext>
            </a:extLst>
          </p:cNvPr>
          <p:cNvCxnSpPr>
            <a:cxnSpLocks noChangeShapeType="1"/>
            <a:stCxn id="55" idx="1"/>
            <a:endCxn id="55" idx="3"/>
          </p:cNvCxnSpPr>
          <p:nvPr/>
        </p:nvCxnSpPr>
        <p:spPr bwMode="auto">
          <a:xfrm>
            <a:off x="6705600" y="2925763"/>
            <a:ext cx="3810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8" name="Hộp_Văn_Bản 57">
            <a:extLst>
              <a:ext uri="{FF2B5EF4-FFF2-40B4-BE49-F238E27FC236}">
                <a16:creationId xmlns:a16="http://schemas.microsoft.com/office/drawing/2014/main" id="{6C8F814B-139C-41B1-9E1A-774876FD3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2766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</a:p>
        </p:txBody>
      </p:sp>
      <p:cxnSp>
        <p:nvCxnSpPr>
          <p:cNvPr id="59" name="Đường kết nối Mũi tên Thẳng 58">
            <a:extLst>
              <a:ext uri="{FF2B5EF4-FFF2-40B4-BE49-F238E27FC236}">
                <a16:creationId xmlns:a16="http://schemas.microsoft.com/office/drawing/2014/main" id="{776FE70B-08AE-4737-97FF-07A363D4D422}"/>
              </a:ext>
            </a:extLst>
          </p:cNvPr>
          <p:cNvCxnSpPr/>
          <p:nvPr/>
        </p:nvCxnSpPr>
        <p:spPr>
          <a:xfrm>
            <a:off x="762000" y="4265613"/>
            <a:ext cx="8001000" cy="31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Đường kết nối thẳng 59">
            <a:extLst>
              <a:ext uri="{FF2B5EF4-FFF2-40B4-BE49-F238E27FC236}">
                <a16:creationId xmlns:a16="http://schemas.microsoft.com/office/drawing/2014/main" id="{3A32519B-CAB7-4F57-87CC-DDE8B2FCCB32}"/>
              </a:ext>
            </a:extLst>
          </p:cNvPr>
          <p:cNvCxnSpPr/>
          <p:nvPr/>
        </p:nvCxnSpPr>
        <p:spPr>
          <a:xfrm rot="5400000" flipH="1" flipV="1">
            <a:off x="609601" y="4265612"/>
            <a:ext cx="304800" cy="31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Đường kết nối thẳng 60">
            <a:extLst>
              <a:ext uri="{FF2B5EF4-FFF2-40B4-BE49-F238E27FC236}">
                <a16:creationId xmlns:a16="http://schemas.microsoft.com/office/drawing/2014/main" id="{F463AE7A-A0EB-4177-BDE5-7CF3721711EC}"/>
              </a:ext>
            </a:extLst>
          </p:cNvPr>
          <p:cNvCxnSpPr/>
          <p:nvPr/>
        </p:nvCxnSpPr>
        <p:spPr>
          <a:xfrm rot="5400000" flipH="1" flipV="1">
            <a:off x="1524794" y="4264819"/>
            <a:ext cx="304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Đường kết nối thẳng 61">
            <a:extLst>
              <a:ext uri="{FF2B5EF4-FFF2-40B4-BE49-F238E27FC236}">
                <a16:creationId xmlns:a16="http://schemas.microsoft.com/office/drawing/2014/main" id="{052E4C8B-C92F-4C11-BD46-A13871C7258C}"/>
              </a:ext>
            </a:extLst>
          </p:cNvPr>
          <p:cNvCxnSpPr/>
          <p:nvPr/>
        </p:nvCxnSpPr>
        <p:spPr>
          <a:xfrm rot="5400000" flipH="1" flipV="1">
            <a:off x="8154194" y="4264819"/>
            <a:ext cx="304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Đường kết nối thẳng 62">
            <a:extLst>
              <a:ext uri="{FF2B5EF4-FFF2-40B4-BE49-F238E27FC236}">
                <a16:creationId xmlns:a16="http://schemas.microsoft.com/office/drawing/2014/main" id="{1AD92D52-D6DF-4DCB-9F2A-9E34170296ED}"/>
              </a:ext>
            </a:extLst>
          </p:cNvPr>
          <p:cNvCxnSpPr/>
          <p:nvPr/>
        </p:nvCxnSpPr>
        <p:spPr>
          <a:xfrm rot="5400000" flipH="1" flipV="1">
            <a:off x="2362994" y="4264819"/>
            <a:ext cx="304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Đường kết nối thẳng 63">
            <a:extLst>
              <a:ext uri="{FF2B5EF4-FFF2-40B4-BE49-F238E27FC236}">
                <a16:creationId xmlns:a16="http://schemas.microsoft.com/office/drawing/2014/main" id="{E552432C-6DCE-4222-8A72-ADE535827A81}"/>
              </a:ext>
            </a:extLst>
          </p:cNvPr>
          <p:cNvCxnSpPr/>
          <p:nvPr/>
        </p:nvCxnSpPr>
        <p:spPr>
          <a:xfrm rot="5400000" flipH="1" flipV="1">
            <a:off x="3201194" y="4264819"/>
            <a:ext cx="304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Đường kết nối thẳng 64">
            <a:extLst>
              <a:ext uri="{FF2B5EF4-FFF2-40B4-BE49-F238E27FC236}">
                <a16:creationId xmlns:a16="http://schemas.microsoft.com/office/drawing/2014/main" id="{C403C54C-B910-499A-939C-EAC54C9558FA}"/>
              </a:ext>
            </a:extLst>
          </p:cNvPr>
          <p:cNvCxnSpPr/>
          <p:nvPr/>
        </p:nvCxnSpPr>
        <p:spPr>
          <a:xfrm rot="5400000" flipH="1" flipV="1">
            <a:off x="4039394" y="4264819"/>
            <a:ext cx="304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Đường kết nối thẳng 65">
            <a:extLst>
              <a:ext uri="{FF2B5EF4-FFF2-40B4-BE49-F238E27FC236}">
                <a16:creationId xmlns:a16="http://schemas.microsoft.com/office/drawing/2014/main" id="{BFC7FEBF-E145-456D-98FC-4C33B05EF266}"/>
              </a:ext>
            </a:extLst>
          </p:cNvPr>
          <p:cNvCxnSpPr/>
          <p:nvPr/>
        </p:nvCxnSpPr>
        <p:spPr>
          <a:xfrm rot="5400000" flipH="1" flipV="1">
            <a:off x="4877594" y="4264819"/>
            <a:ext cx="304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Đường kết nối thẳng 66">
            <a:extLst>
              <a:ext uri="{FF2B5EF4-FFF2-40B4-BE49-F238E27FC236}">
                <a16:creationId xmlns:a16="http://schemas.microsoft.com/office/drawing/2014/main" id="{D7E9AA19-F95F-40F5-8E56-8CAC29069662}"/>
              </a:ext>
            </a:extLst>
          </p:cNvPr>
          <p:cNvCxnSpPr/>
          <p:nvPr/>
        </p:nvCxnSpPr>
        <p:spPr>
          <a:xfrm rot="5400000" flipH="1" flipV="1">
            <a:off x="5715794" y="4264819"/>
            <a:ext cx="304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Đường kết nối thẳng 67">
            <a:extLst>
              <a:ext uri="{FF2B5EF4-FFF2-40B4-BE49-F238E27FC236}">
                <a16:creationId xmlns:a16="http://schemas.microsoft.com/office/drawing/2014/main" id="{F048995F-C989-4122-BBA8-DC04B31C42DD}"/>
              </a:ext>
            </a:extLst>
          </p:cNvPr>
          <p:cNvCxnSpPr/>
          <p:nvPr/>
        </p:nvCxnSpPr>
        <p:spPr>
          <a:xfrm rot="5400000" flipH="1" flipV="1">
            <a:off x="6553994" y="4264819"/>
            <a:ext cx="304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Đường kết nối thẳng 68">
            <a:extLst>
              <a:ext uri="{FF2B5EF4-FFF2-40B4-BE49-F238E27FC236}">
                <a16:creationId xmlns:a16="http://schemas.microsoft.com/office/drawing/2014/main" id="{486CB493-31D2-40C2-8E42-3FB2814CEC67}"/>
              </a:ext>
            </a:extLst>
          </p:cNvPr>
          <p:cNvCxnSpPr/>
          <p:nvPr/>
        </p:nvCxnSpPr>
        <p:spPr>
          <a:xfrm rot="5400000" flipH="1" flipV="1">
            <a:off x="7392194" y="4264819"/>
            <a:ext cx="304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Hộp_Văn_Bản 71">
            <a:extLst>
              <a:ext uri="{FF2B5EF4-FFF2-40B4-BE49-F238E27FC236}">
                <a16:creationId xmlns:a16="http://schemas.microsoft.com/office/drawing/2014/main" id="{4B5ACA8A-DBB4-44BB-8EB5-461821CCE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5814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3" name="Hộp_Văn_Bản 72">
            <a:extLst>
              <a:ext uri="{FF2B5EF4-FFF2-40B4-BE49-F238E27FC236}">
                <a16:creationId xmlns:a16="http://schemas.microsoft.com/office/drawing/2014/main" id="{21F26CF3-7368-4C0E-A4DF-1D1C29F08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5814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4" name="Hộp_Văn_Bản 73">
            <a:extLst>
              <a:ext uri="{FF2B5EF4-FFF2-40B4-BE49-F238E27FC236}">
                <a16:creationId xmlns:a16="http://schemas.microsoft.com/office/drawing/2014/main" id="{DDDB1F3F-4009-404B-8F9B-7A6F23C63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5814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5" name="Hộp_Văn_Bản 74">
            <a:extLst>
              <a:ext uri="{FF2B5EF4-FFF2-40B4-BE49-F238E27FC236}">
                <a16:creationId xmlns:a16="http://schemas.microsoft.com/office/drawing/2014/main" id="{B6A2A1FA-6A24-463E-A7E8-3BE9B521C4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35814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6" name="Hộp_Văn_Bản 75">
            <a:extLst>
              <a:ext uri="{FF2B5EF4-FFF2-40B4-BE49-F238E27FC236}">
                <a16:creationId xmlns:a16="http://schemas.microsoft.com/office/drawing/2014/main" id="{7F1F9714-9767-4254-9E0D-50EE7181BC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495800"/>
            <a:ext cx="38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>
                <a:solidFill>
                  <a:schemeClr val="hlink"/>
                </a:solidFill>
              </a:rPr>
              <a:t>1</a:t>
            </a:r>
          </a:p>
          <a:p>
            <a:r>
              <a:rPr lang="en-US" altLang="en-US" sz="2400" b="1">
                <a:solidFill>
                  <a:schemeClr val="hlink"/>
                </a:solidFill>
              </a:rPr>
              <a:t>3</a:t>
            </a:r>
          </a:p>
        </p:txBody>
      </p:sp>
      <p:cxnSp>
        <p:nvCxnSpPr>
          <p:cNvPr id="78" name="Đường kết nối thẳng 77">
            <a:extLst>
              <a:ext uri="{FF2B5EF4-FFF2-40B4-BE49-F238E27FC236}">
                <a16:creationId xmlns:a16="http://schemas.microsoft.com/office/drawing/2014/main" id="{86C5F168-2D03-4920-B112-0FF421F1035A}"/>
              </a:ext>
            </a:extLst>
          </p:cNvPr>
          <p:cNvCxnSpPr>
            <a:cxnSpLocks noChangeShapeType="1"/>
            <a:stCxn id="76" idx="1"/>
            <a:endCxn id="76" idx="3"/>
          </p:cNvCxnSpPr>
          <p:nvPr/>
        </p:nvCxnSpPr>
        <p:spPr bwMode="auto">
          <a:xfrm>
            <a:off x="1447800" y="4906963"/>
            <a:ext cx="38100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9" name="Hộp_Văn_Bản 78">
            <a:extLst>
              <a:ext uri="{FF2B5EF4-FFF2-40B4-BE49-F238E27FC236}">
                <a16:creationId xmlns:a16="http://schemas.microsoft.com/office/drawing/2014/main" id="{6AFA6E36-AFB0-4D05-8715-FA5B41259A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495800"/>
            <a:ext cx="38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>
                <a:solidFill>
                  <a:schemeClr val="hlink"/>
                </a:solidFill>
              </a:rPr>
              <a:t>2</a:t>
            </a:r>
          </a:p>
          <a:p>
            <a:r>
              <a:rPr lang="en-US" altLang="en-US" sz="2400" b="1">
                <a:solidFill>
                  <a:schemeClr val="hlink"/>
                </a:solidFill>
              </a:rPr>
              <a:t>3</a:t>
            </a:r>
          </a:p>
        </p:txBody>
      </p:sp>
      <p:cxnSp>
        <p:nvCxnSpPr>
          <p:cNvPr id="80" name="Đường kết nối thẳng 79">
            <a:extLst>
              <a:ext uri="{FF2B5EF4-FFF2-40B4-BE49-F238E27FC236}">
                <a16:creationId xmlns:a16="http://schemas.microsoft.com/office/drawing/2014/main" id="{E58FEBD0-D077-4703-B54F-AA24C7659AA3}"/>
              </a:ext>
            </a:extLst>
          </p:cNvPr>
          <p:cNvCxnSpPr>
            <a:cxnSpLocks noChangeShapeType="1"/>
            <a:stCxn id="79" idx="1"/>
            <a:endCxn id="79" idx="3"/>
          </p:cNvCxnSpPr>
          <p:nvPr/>
        </p:nvCxnSpPr>
        <p:spPr bwMode="auto">
          <a:xfrm>
            <a:off x="2286000" y="4906963"/>
            <a:ext cx="38100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1" name="Hộp_Văn_Bản 80">
            <a:extLst>
              <a:ext uri="{FF2B5EF4-FFF2-40B4-BE49-F238E27FC236}">
                <a16:creationId xmlns:a16="http://schemas.microsoft.com/office/drawing/2014/main" id="{FE405D36-5A83-4BAA-8B1C-D03DD28A1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495800"/>
            <a:ext cx="38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>
                <a:solidFill>
                  <a:schemeClr val="hlink"/>
                </a:solidFill>
              </a:rPr>
              <a:t>3</a:t>
            </a:r>
          </a:p>
          <a:p>
            <a:r>
              <a:rPr lang="en-US" altLang="en-US" sz="2400" b="1">
                <a:solidFill>
                  <a:schemeClr val="hlink"/>
                </a:solidFill>
              </a:rPr>
              <a:t>3</a:t>
            </a:r>
          </a:p>
        </p:txBody>
      </p:sp>
      <p:cxnSp>
        <p:nvCxnSpPr>
          <p:cNvPr id="82" name="Đường kết nối thẳng 81">
            <a:extLst>
              <a:ext uri="{FF2B5EF4-FFF2-40B4-BE49-F238E27FC236}">
                <a16:creationId xmlns:a16="http://schemas.microsoft.com/office/drawing/2014/main" id="{2C1A0033-4C6A-45C2-91A0-BCE0356E35FF}"/>
              </a:ext>
            </a:extLst>
          </p:cNvPr>
          <p:cNvCxnSpPr>
            <a:cxnSpLocks noChangeShapeType="1"/>
            <a:stCxn id="81" idx="1"/>
            <a:endCxn id="81" idx="3"/>
          </p:cNvCxnSpPr>
          <p:nvPr/>
        </p:nvCxnSpPr>
        <p:spPr bwMode="auto">
          <a:xfrm>
            <a:off x="3124200" y="4906963"/>
            <a:ext cx="38100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3" name="Hộp_Văn_Bản 82">
            <a:extLst>
              <a:ext uri="{FF2B5EF4-FFF2-40B4-BE49-F238E27FC236}">
                <a16:creationId xmlns:a16="http://schemas.microsoft.com/office/drawing/2014/main" id="{C312C0F9-F8B0-41C9-9B38-042132451A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6482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84" name="Hộp_Văn_Bản 83">
            <a:extLst>
              <a:ext uri="{FF2B5EF4-FFF2-40B4-BE49-F238E27FC236}">
                <a16:creationId xmlns:a16="http://schemas.microsoft.com/office/drawing/2014/main" id="{788BC551-37FD-4789-A23B-81E6C5B6C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495800"/>
            <a:ext cx="38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>
                <a:solidFill>
                  <a:schemeClr val="hlink"/>
                </a:solidFill>
              </a:rPr>
              <a:t>1</a:t>
            </a:r>
          </a:p>
          <a:p>
            <a:r>
              <a:rPr lang="en-US" altLang="en-US" sz="2400" b="1">
                <a:solidFill>
                  <a:schemeClr val="hlink"/>
                </a:solidFill>
              </a:rPr>
              <a:t>3</a:t>
            </a:r>
          </a:p>
        </p:txBody>
      </p:sp>
      <p:cxnSp>
        <p:nvCxnSpPr>
          <p:cNvPr id="85" name="Đường kết nối thẳng 84">
            <a:extLst>
              <a:ext uri="{FF2B5EF4-FFF2-40B4-BE49-F238E27FC236}">
                <a16:creationId xmlns:a16="http://schemas.microsoft.com/office/drawing/2014/main" id="{6D0AA69E-1A2A-4A29-A92C-B39E37D2C1B2}"/>
              </a:ext>
            </a:extLst>
          </p:cNvPr>
          <p:cNvCxnSpPr>
            <a:cxnSpLocks noChangeShapeType="1"/>
            <a:stCxn id="84" idx="1"/>
            <a:endCxn id="84" idx="3"/>
          </p:cNvCxnSpPr>
          <p:nvPr/>
        </p:nvCxnSpPr>
        <p:spPr bwMode="auto">
          <a:xfrm>
            <a:off x="4038600" y="4906963"/>
            <a:ext cx="38100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6" name="Hộp_Văn_Bản 85">
            <a:extLst>
              <a:ext uri="{FF2B5EF4-FFF2-40B4-BE49-F238E27FC236}">
                <a16:creationId xmlns:a16="http://schemas.microsoft.com/office/drawing/2014/main" id="{4E1F202C-F2CB-4C45-A7F5-2121170FD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495800"/>
            <a:ext cx="38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>
                <a:solidFill>
                  <a:schemeClr val="hlink"/>
                </a:solidFill>
              </a:rPr>
              <a:t>6</a:t>
            </a:r>
          </a:p>
          <a:p>
            <a:r>
              <a:rPr lang="en-US" altLang="en-US" sz="2400" b="1">
                <a:solidFill>
                  <a:schemeClr val="hlink"/>
                </a:solidFill>
              </a:rPr>
              <a:t>3</a:t>
            </a:r>
          </a:p>
        </p:txBody>
      </p:sp>
      <p:cxnSp>
        <p:nvCxnSpPr>
          <p:cNvPr id="87" name="Đường kết nối thẳng 86">
            <a:extLst>
              <a:ext uri="{FF2B5EF4-FFF2-40B4-BE49-F238E27FC236}">
                <a16:creationId xmlns:a16="http://schemas.microsoft.com/office/drawing/2014/main" id="{3BE0937D-BD5D-425E-AAC4-EA18A6BF3A37}"/>
              </a:ext>
            </a:extLst>
          </p:cNvPr>
          <p:cNvCxnSpPr>
            <a:cxnSpLocks noChangeShapeType="1"/>
            <a:stCxn id="86" idx="1"/>
            <a:endCxn id="86" idx="3"/>
          </p:cNvCxnSpPr>
          <p:nvPr/>
        </p:nvCxnSpPr>
        <p:spPr bwMode="auto">
          <a:xfrm>
            <a:off x="5715000" y="4906963"/>
            <a:ext cx="38100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8" name="Hộp_Văn_Bản 87">
            <a:extLst>
              <a:ext uri="{FF2B5EF4-FFF2-40B4-BE49-F238E27FC236}">
                <a16:creationId xmlns:a16="http://schemas.microsoft.com/office/drawing/2014/main" id="{34C768A8-C295-4326-A775-67A4F50F2C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4495800"/>
            <a:ext cx="38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>
                <a:solidFill>
                  <a:schemeClr val="hlink"/>
                </a:solidFill>
              </a:rPr>
              <a:t>9</a:t>
            </a:r>
          </a:p>
          <a:p>
            <a:r>
              <a:rPr lang="en-US" altLang="en-US" sz="2400" b="1">
                <a:solidFill>
                  <a:schemeClr val="hlink"/>
                </a:solidFill>
              </a:rPr>
              <a:t>3</a:t>
            </a:r>
          </a:p>
        </p:txBody>
      </p:sp>
      <p:cxnSp>
        <p:nvCxnSpPr>
          <p:cNvPr id="89" name="Đường kết nối thẳng 88">
            <a:extLst>
              <a:ext uri="{FF2B5EF4-FFF2-40B4-BE49-F238E27FC236}">
                <a16:creationId xmlns:a16="http://schemas.microsoft.com/office/drawing/2014/main" id="{CCFD473E-EB10-4E00-8CD1-080284A25FC7}"/>
              </a:ext>
            </a:extLst>
          </p:cNvPr>
          <p:cNvCxnSpPr>
            <a:cxnSpLocks noChangeShapeType="1"/>
            <a:stCxn id="88" idx="1"/>
            <a:endCxn id="88" idx="3"/>
          </p:cNvCxnSpPr>
          <p:nvPr/>
        </p:nvCxnSpPr>
        <p:spPr bwMode="auto">
          <a:xfrm>
            <a:off x="8153400" y="4906963"/>
            <a:ext cx="38100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0" name="Hộp_Văn_Bản 89">
            <a:extLst>
              <a:ext uri="{FF2B5EF4-FFF2-40B4-BE49-F238E27FC236}">
                <a16:creationId xmlns:a16="http://schemas.microsoft.com/office/drawing/2014/main" id="{D582EC74-9287-4FE9-BDB0-DBB093BF2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6482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……..</a:t>
            </a:r>
          </a:p>
        </p:txBody>
      </p:sp>
      <p:sp>
        <p:nvSpPr>
          <p:cNvPr id="91" name="Hộp_Văn_Bản 90">
            <a:extLst>
              <a:ext uri="{FF2B5EF4-FFF2-40B4-BE49-F238E27FC236}">
                <a16:creationId xmlns:a16="http://schemas.microsoft.com/office/drawing/2014/main" id="{41C9E7F7-4543-42CC-AF97-895D567A58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6482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hlink"/>
                </a:solidFill>
              </a:rPr>
              <a:t>……        ……..</a:t>
            </a:r>
          </a:p>
        </p:txBody>
      </p:sp>
      <p:sp>
        <p:nvSpPr>
          <p:cNvPr id="92" name="Hộp_Văn_Bản 91">
            <a:extLst>
              <a:ext uri="{FF2B5EF4-FFF2-40B4-BE49-F238E27FC236}">
                <a16:creationId xmlns:a16="http://schemas.microsoft.com/office/drawing/2014/main" id="{5BB3D4A7-A5F2-45FE-9568-3D5646EFE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656138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93" name="Hộp_Văn_Bản 92">
            <a:extLst>
              <a:ext uri="{FF2B5EF4-FFF2-40B4-BE49-F238E27FC236}">
                <a16:creationId xmlns:a16="http://schemas.microsoft.com/office/drawing/2014/main" id="{EDA89B0F-111D-4F5B-A404-E123571595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503738"/>
            <a:ext cx="38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>
                <a:solidFill>
                  <a:schemeClr val="hlink"/>
                </a:solidFill>
              </a:rPr>
              <a:t>2</a:t>
            </a:r>
          </a:p>
          <a:p>
            <a:r>
              <a:rPr lang="en-US" altLang="en-US" sz="2400" b="1">
                <a:solidFill>
                  <a:schemeClr val="hlink"/>
                </a:solidFill>
              </a:rPr>
              <a:t>3</a:t>
            </a:r>
          </a:p>
        </p:txBody>
      </p:sp>
      <p:cxnSp>
        <p:nvCxnSpPr>
          <p:cNvPr id="94" name="Đường kết nối thẳng 93">
            <a:extLst>
              <a:ext uri="{FF2B5EF4-FFF2-40B4-BE49-F238E27FC236}">
                <a16:creationId xmlns:a16="http://schemas.microsoft.com/office/drawing/2014/main" id="{69837510-4886-4343-B5DB-841D31EBA8DF}"/>
              </a:ext>
            </a:extLst>
          </p:cNvPr>
          <p:cNvCxnSpPr>
            <a:cxnSpLocks noChangeShapeType="1"/>
            <a:stCxn id="93" idx="1"/>
            <a:endCxn id="93" idx="3"/>
          </p:cNvCxnSpPr>
          <p:nvPr/>
        </p:nvCxnSpPr>
        <p:spPr bwMode="auto">
          <a:xfrm>
            <a:off x="4953000" y="4914900"/>
            <a:ext cx="38100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5" name="Hộp_Văn_Bản 94">
            <a:extLst>
              <a:ext uri="{FF2B5EF4-FFF2-40B4-BE49-F238E27FC236}">
                <a16:creationId xmlns:a16="http://schemas.microsoft.com/office/drawing/2014/main" id="{B29625B8-8B0E-472B-9387-59308A5295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656138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96" name="Hộp_Văn_Bản 95">
            <a:extLst>
              <a:ext uri="{FF2B5EF4-FFF2-40B4-BE49-F238E27FC236}">
                <a16:creationId xmlns:a16="http://schemas.microsoft.com/office/drawing/2014/main" id="{EABFCD7B-F1B4-4551-9996-001C4F968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503738"/>
            <a:ext cx="38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>
                <a:solidFill>
                  <a:schemeClr val="hlink"/>
                </a:solidFill>
              </a:rPr>
              <a:t>1</a:t>
            </a:r>
          </a:p>
          <a:p>
            <a:r>
              <a:rPr lang="en-US" altLang="en-US" sz="2400" b="1">
                <a:solidFill>
                  <a:schemeClr val="hlink"/>
                </a:solidFill>
              </a:rPr>
              <a:t>3</a:t>
            </a:r>
          </a:p>
        </p:txBody>
      </p:sp>
      <p:cxnSp>
        <p:nvCxnSpPr>
          <p:cNvPr id="97" name="Đường kết nối thẳng 96">
            <a:extLst>
              <a:ext uri="{FF2B5EF4-FFF2-40B4-BE49-F238E27FC236}">
                <a16:creationId xmlns:a16="http://schemas.microsoft.com/office/drawing/2014/main" id="{55C53641-C573-4B76-83CD-6D75AC43F47C}"/>
              </a:ext>
            </a:extLst>
          </p:cNvPr>
          <p:cNvCxnSpPr>
            <a:cxnSpLocks noChangeShapeType="1"/>
            <a:stCxn id="96" idx="1"/>
            <a:endCxn id="96" idx="3"/>
          </p:cNvCxnSpPr>
          <p:nvPr/>
        </p:nvCxnSpPr>
        <p:spPr bwMode="auto">
          <a:xfrm>
            <a:off x="6477000" y="4914900"/>
            <a:ext cx="38100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8" name="Hộp_Văn_Bản 97">
            <a:extLst>
              <a:ext uri="{FF2B5EF4-FFF2-40B4-BE49-F238E27FC236}">
                <a16:creationId xmlns:a16="http://schemas.microsoft.com/office/drawing/2014/main" id="{E1FAFA55-198A-438B-AEF2-4DB922BFF4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4656138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99" name="Hộp_Văn_Bản 98">
            <a:extLst>
              <a:ext uri="{FF2B5EF4-FFF2-40B4-BE49-F238E27FC236}">
                <a16:creationId xmlns:a16="http://schemas.microsoft.com/office/drawing/2014/main" id="{A070B9AD-72EB-4D40-996A-754A2A94FC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4503738"/>
            <a:ext cx="38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>
                <a:solidFill>
                  <a:schemeClr val="hlink"/>
                </a:solidFill>
              </a:rPr>
              <a:t>2</a:t>
            </a:r>
          </a:p>
          <a:p>
            <a:r>
              <a:rPr lang="en-US" altLang="en-US" sz="2400" b="1">
                <a:solidFill>
                  <a:schemeClr val="hlink"/>
                </a:solidFill>
              </a:rPr>
              <a:t>3</a:t>
            </a:r>
          </a:p>
        </p:txBody>
      </p:sp>
      <p:cxnSp>
        <p:nvCxnSpPr>
          <p:cNvPr id="100" name="Đường kết nối thẳng 99">
            <a:extLst>
              <a:ext uri="{FF2B5EF4-FFF2-40B4-BE49-F238E27FC236}">
                <a16:creationId xmlns:a16="http://schemas.microsoft.com/office/drawing/2014/main" id="{D5055980-CF1E-4C88-8FFD-34862A420C06}"/>
              </a:ext>
            </a:extLst>
          </p:cNvPr>
          <p:cNvCxnSpPr>
            <a:cxnSpLocks noChangeShapeType="1"/>
            <a:stCxn id="99" idx="1"/>
            <a:endCxn id="99" idx="3"/>
          </p:cNvCxnSpPr>
          <p:nvPr/>
        </p:nvCxnSpPr>
        <p:spPr bwMode="auto">
          <a:xfrm>
            <a:off x="7315200" y="4914900"/>
            <a:ext cx="38100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" name="Straight Connector 2"/>
          <p:cNvCxnSpPr/>
          <p:nvPr/>
        </p:nvCxnSpPr>
        <p:spPr>
          <a:xfrm>
            <a:off x="1676400" y="609600"/>
            <a:ext cx="1905000" cy="0"/>
          </a:xfrm>
          <a:prstGeom prst="line">
            <a:avLst/>
          </a:prstGeom>
          <a:ln w="762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1" grpId="0"/>
      <p:bldP spid="22" grpId="0"/>
      <p:bldP spid="23" grpId="0"/>
      <p:bldP spid="24" grpId="0"/>
      <p:bldP spid="27" grpId="0"/>
      <p:bldP spid="29" grpId="0"/>
      <p:bldP spid="31" grpId="0"/>
      <p:bldP spid="33" grpId="0"/>
      <p:bldP spid="37" grpId="0"/>
      <p:bldP spid="40" grpId="0"/>
      <p:bldP spid="43" grpId="0"/>
      <p:bldP spid="47" grpId="0"/>
      <p:bldP spid="48" grpId="0"/>
      <p:bldP spid="49" grpId="0"/>
      <p:bldP spid="51" grpId="0"/>
      <p:bldP spid="52" grpId="0"/>
      <p:bldP spid="54" grpId="0"/>
      <p:bldP spid="55" grpId="0"/>
      <p:bldP spid="58" grpId="0"/>
      <p:bldP spid="72" grpId="0"/>
      <p:bldP spid="73" grpId="0"/>
      <p:bldP spid="74" grpId="0"/>
      <p:bldP spid="75" grpId="0"/>
      <p:bldP spid="76" grpId="0"/>
      <p:bldP spid="79" grpId="0"/>
      <p:bldP spid="81" grpId="0"/>
      <p:bldP spid="83" grpId="0"/>
      <p:bldP spid="84" grpId="0"/>
      <p:bldP spid="86" grpId="0"/>
      <p:bldP spid="88" grpId="0"/>
      <p:bldP spid="90" grpId="0"/>
      <p:bldP spid="91" grpId="0"/>
      <p:bldP spid="92" grpId="0"/>
      <p:bldP spid="93" grpId="0"/>
      <p:bldP spid="95" grpId="0"/>
      <p:bldP spid="96" grpId="0"/>
      <p:bldP spid="98" grpId="0"/>
      <p:bldP spid="9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 1">
            <a:extLst>
              <a:ext uri="{FF2B5EF4-FFF2-40B4-BE49-F238E27FC236}">
                <a16:creationId xmlns:a16="http://schemas.microsoft.com/office/drawing/2014/main" id="{BA428DDE-0D50-4070-8A4A-3C4D5EE2CE36}"/>
              </a:ext>
            </a:extLst>
          </p:cNvPr>
          <p:cNvSpPr/>
          <p:nvPr/>
        </p:nvSpPr>
        <p:spPr>
          <a:xfrm>
            <a:off x="2891717" y="4349"/>
            <a:ext cx="3625185" cy="632383"/>
          </a:xfrm>
          <a:prstGeom prst="rect">
            <a:avLst/>
          </a:prstGeom>
          <a:noFill/>
        </p:spPr>
        <p:txBody>
          <a:bodyPr wrap="none">
            <a:prstTxWarp prst="textWave2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Trò</a:t>
            </a:r>
            <a:r>
              <a:rPr lang="en-US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 </a:t>
            </a:r>
            <a:r>
              <a:rPr lang="en-US" sz="5400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chơi</a:t>
            </a:r>
            <a:r>
              <a:rPr lang="en-US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:</a:t>
            </a:r>
            <a:endParaRPr lang="vi-VN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21506" name="Hộp_Văn_Bản 3">
            <a:extLst>
              <a:ext uri="{FF2B5EF4-FFF2-40B4-BE49-F238E27FC236}">
                <a16:creationId xmlns:a16="http://schemas.microsoft.com/office/drawing/2014/main" id="{176A2CCD-E342-4DF1-934A-359205AD2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2192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Hỗn số : Chín và bảy phần tám là hỗn số nào dưới đây:</a:t>
            </a:r>
          </a:p>
        </p:txBody>
      </p:sp>
      <p:sp>
        <p:nvSpPr>
          <p:cNvPr id="5" name="Hình chữ nhật góc tròn 4">
            <a:extLst>
              <a:ext uri="{FF2B5EF4-FFF2-40B4-BE49-F238E27FC236}">
                <a16:creationId xmlns:a16="http://schemas.microsoft.com/office/drawing/2014/main" id="{A9AA3343-B355-4F13-9FFE-FFD93A7EF09F}"/>
              </a:ext>
            </a:extLst>
          </p:cNvPr>
          <p:cNvSpPr/>
          <p:nvPr/>
        </p:nvSpPr>
        <p:spPr>
          <a:xfrm>
            <a:off x="1905000" y="2209800"/>
            <a:ext cx="5410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4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 9</a:t>
            </a:r>
          </a:p>
        </p:txBody>
      </p:sp>
      <p:sp>
        <p:nvSpPr>
          <p:cNvPr id="6" name="Hình chữ nhật góc tròn 5">
            <a:extLst>
              <a:ext uri="{FF2B5EF4-FFF2-40B4-BE49-F238E27FC236}">
                <a16:creationId xmlns:a16="http://schemas.microsoft.com/office/drawing/2014/main" id="{23091B48-2B02-4A65-87F0-24484CA0B397}"/>
              </a:ext>
            </a:extLst>
          </p:cNvPr>
          <p:cNvSpPr/>
          <p:nvPr/>
        </p:nvSpPr>
        <p:spPr>
          <a:xfrm>
            <a:off x="1905000" y="3276600"/>
            <a:ext cx="5410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4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7</a:t>
            </a:r>
          </a:p>
        </p:txBody>
      </p:sp>
      <p:sp>
        <p:nvSpPr>
          <p:cNvPr id="7" name="Hình chữ nhật góc tròn 6">
            <a:extLst>
              <a:ext uri="{FF2B5EF4-FFF2-40B4-BE49-F238E27FC236}">
                <a16:creationId xmlns:a16="http://schemas.microsoft.com/office/drawing/2014/main" id="{ADE7E362-344A-4304-9B94-CB77D4DB74CC}"/>
              </a:ext>
            </a:extLst>
          </p:cNvPr>
          <p:cNvSpPr/>
          <p:nvPr/>
        </p:nvSpPr>
        <p:spPr>
          <a:xfrm>
            <a:off x="1905000" y="4419600"/>
            <a:ext cx="5410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4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c)5</a:t>
            </a:r>
          </a:p>
        </p:txBody>
      </p:sp>
      <p:sp>
        <p:nvSpPr>
          <p:cNvPr id="8" name="Hình chữ nhật góc tròn 7">
            <a:extLst>
              <a:ext uri="{FF2B5EF4-FFF2-40B4-BE49-F238E27FC236}">
                <a16:creationId xmlns:a16="http://schemas.microsoft.com/office/drawing/2014/main" id="{2677D886-CAF0-44D4-8D7B-0DA7761E3420}"/>
              </a:ext>
            </a:extLst>
          </p:cNvPr>
          <p:cNvSpPr/>
          <p:nvPr/>
        </p:nvSpPr>
        <p:spPr>
          <a:xfrm>
            <a:off x="1905000" y="5486400"/>
            <a:ext cx="5410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4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3</a:t>
            </a:r>
          </a:p>
        </p:txBody>
      </p:sp>
      <p:sp>
        <p:nvSpPr>
          <p:cNvPr id="21511" name="Hộp_Văn_Bản 8">
            <a:extLst>
              <a:ext uri="{FF2B5EF4-FFF2-40B4-BE49-F238E27FC236}">
                <a16:creationId xmlns:a16="http://schemas.microsoft.com/office/drawing/2014/main" id="{2A4848C5-42B0-4C30-BFAE-EC28795B56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286000"/>
            <a:ext cx="304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solidFill>
                  <a:schemeClr val="bg1"/>
                </a:solidFill>
              </a:rPr>
              <a:t>7</a:t>
            </a:r>
          </a:p>
          <a:p>
            <a:r>
              <a:rPr lang="en-US" altLang="en-US" sz="2000" b="1">
                <a:solidFill>
                  <a:schemeClr val="bg1"/>
                </a:solidFill>
              </a:rPr>
              <a:t>8</a:t>
            </a:r>
          </a:p>
        </p:txBody>
      </p:sp>
      <p:cxnSp>
        <p:nvCxnSpPr>
          <p:cNvPr id="11" name="Đường kết nối thẳng 10">
            <a:extLst>
              <a:ext uri="{FF2B5EF4-FFF2-40B4-BE49-F238E27FC236}">
                <a16:creationId xmlns:a16="http://schemas.microsoft.com/office/drawing/2014/main" id="{7213CE1B-8336-4467-A982-475725006BF6}"/>
              </a:ext>
            </a:extLst>
          </p:cNvPr>
          <p:cNvCxnSpPr/>
          <p:nvPr/>
        </p:nvCxnSpPr>
        <p:spPr>
          <a:xfrm>
            <a:off x="4953000" y="2667000"/>
            <a:ext cx="381000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3" name="Hộp_Văn_Bản 16">
            <a:extLst>
              <a:ext uri="{FF2B5EF4-FFF2-40B4-BE49-F238E27FC236}">
                <a16:creationId xmlns:a16="http://schemas.microsoft.com/office/drawing/2014/main" id="{95593A6F-86E8-4352-A6FD-AA0B8008B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352800"/>
            <a:ext cx="304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solidFill>
                  <a:schemeClr val="bg1"/>
                </a:solidFill>
              </a:rPr>
              <a:t>9</a:t>
            </a:r>
          </a:p>
          <a:p>
            <a:r>
              <a:rPr lang="en-US" altLang="en-US" sz="2000" b="1">
                <a:solidFill>
                  <a:schemeClr val="bg1"/>
                </a:solidFill>
              </a:rPr>
              <a:t>8</a:t>
            </a:r>
          </a:p>
        </p:txBody>
      </p:sp>
      <p:cxnSp>
        <p:nvCxnSpPr>
          <p:cNvPr id="18" name="Đường kết nối thẳng 17">
            <a:extLst>
              <a:ext uri="{FF2B5EF4-FFF2-40B4-BE49-F238E27FC236}">
                <a16:creationId xmlns:a16="http://schemas.microsoft.com/office/drawing/2014/main" id="{DCD2EFEB-9844-4E4F-8C50-60298E57C3CD}"/>
              </a:ext>
            </a:extLst>
          </p:cNvPr>
          <p:cNvCxnSpPr/>
          <p:nvPr/>
        </p:nvCxnSpPr>
        <p:spPr>
          <a:xfrm>
            <a:off x="4876800" y="3733800"/>
            <a:ext cx="381000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5" name="Hộp_Văn_Bản 18">
            <a:extLst>
              <a:ext uri="{FF2B5EF4-FFF2-40B4-BE49-F238E27FC236}">
                <a16:creationId xmlns:a16="http://schemas.microsoft.com/office/drawing/2014/main" id="{A1AEACBC-A8FE-4C3D-BD6C-CE825D37F2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495800"/>
            <a:ext cx="304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solidFill>
                  <a:schemeClr val="bg1"/>
                </a:solidFill>
              </a:rPr>
              <a:t>1</a:t>
            </a:r>
          </a:p>
          <a:p>
            <a:r>
              <a:rPr lang="en-US" altLang="en-US" sz="2000" b="1">
                <a:solidFill>
                  <a:schemeClr val="bg1"/>
                </a:solidFill>
              </a:rPr>
              <a:t>2</a:t>
            </a:r>
          </a:p>
        </p:txBody>
      </p:sp>
      <p:cxnSp>
        <p:nvCxnSpPr>
          <p:cNvPr id="20" name="Đường kết nối thẳng 19">
            <a:extLst>
              <a:ext uri="{FF2B5EF4-FFF2-40B4-BE49-F238E27FC236}">
                <a16:creationId xmlns:a16="http://schemas.microsoft.com/office/drawing/2014/main" id="{123F327A-6B79-4488-8DC5-54470A85178A}"/>
              </a:ext>
            </a:extLst>
          </p:cNvPr>
          <p:cNvCxnSpPr/>
          <p:nvPr/>
        </p:nvCxnSpPr>
        <p:spPr>
          <a:xfrm>
            <a:off x="4953000" y="4876800"/>
            <a:ext cx="381000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7" name="Hộp_Văn_Bản 20">
            <a:extLst>
              <a:ext uri="{FF2B5EF4-FFF2-40B4-BE49-F238E27FC236}">
                <a16:creationId xmlns:a16="http://schemas.microsoft.com/office/drawing/2014/main" id="{26317F7C-FA15-4347-A797-B11B9881D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562600"/>
            <a:ext cx="304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solidFill>
                  <a:schemeClr val="bg1"/>
                </a:solidFill>
              </a:rPr>
              <a:t>7</a:t>
            </a:r>
          </a:p>
          <a:p>
            <a:r>
              <a:rPr lang="en-US" altLang="en-US" sz="2000" b="1">
                <a:solidFill>
                  <a:schemeClr val="bg1"/>
                </a:solidFill>
              </a:rPr>
              <a:t>5</a:t>
            </a:r>
          </a:p>
        </p:txBody>
      </p:sp>
      <p:cxnSp>
        <p:nvCxnSpPr>
          <p:cNvPr id="22" name="Đường kết nối thẳng 21">
            <a:extLst>
              <a:ext uri="{FF2B5EF4-FFF2-40B4-BE49-F238E27FC236}">
                <a16:creationId xmlns:a16="http://schemas.microsoft.com/office/drawing/2014/main" id="{179FF46C-4AB4-4FB6-848F-17C780AC3292}"/>
              </a:ext>
            </a:extLst>
          </p:cNvPr>
          <p:cNvCxnSpPr/>
          <p:nvPr/>
        </p:nvCxnSpPr>
        <p:spPr>
          <a:xfrm>
            <a:off x="4953000" y="5943600"/>
            <a:ext cx="381000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Hộp_Văn_Bản 22">
            <a:extLst>
              <a:ext uri="{FF2B5EF4-FFF2-40B4-BE49-F238E27FC236}">
                <a16:creationId xmlns:a16="http://schemas.microsoft.com/office/drawing/2014/main" id="{AB418AC1-7201-4C12-85D1-AC3AB29D02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2407443"/>
            <a:ext cx="1676400" cy="519113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b="1">
                <a:solidFill>
                  <a:srgbClr val="92D050"/>
                </a:solidFill>
              </a:rPr>
              <a:t>Đúng rồi!</a:t>
            </a:r>
          </a:p>
        </p:txBody>
      </p:sp>
      <p:sp>
        <p:nvSpPr>
          <p:cNvPr id="24" name="Hộp_Văn_Bản 23">
            <a:extLst>
              <a:ext uri="{FF2B5EF4-FFF2-40B4-BE49-F238E27FC236}">
                <a16:creationId xmlns:a16="http://schemas.microsoft.com/office/drawing/2014/main" id="{2D34CE1F-F741-4C6B-89FE-B396445FA9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2163" y="3535362"/>
            <a:ext cx="1676400" cy="5191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8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Sai rồi!!</a:t>
            </a:r>
          </a:p>
        </p:txBody>
      </p:sp>
      <p:sp>
        <p:nvSpPr>
          <p:cNvPr id="25" name="Hộp_Văn_Bản 24">
            <a:extLst>
              <a:ext uri="{FF2B5EF4-FFF2-40B4-BE49-F238E27FC236}">
                <a16:creationId xmlns:a16="http://schemas.microsoft.com/office/drawing/2014/main" id="{6BF75BED-7225-499D-88BF-EA5153A97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4663281"/>
            <a:ext cx="1676400" cy="528638"/>
          </a:xfrm>
          <a:prstGeom prst="rect">
            <a:avLst/>
          </a:prstGeom>
          <a:solidFill>
            <a:srgbClr val="FFFF00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Sai rồi!!</a:t>
            </a:r>
          </a:p>
        </p:txBody>
      </p:sp>
      <p:sp>
        <p:nvSpPr>
          <p:cNvPr id="26" name="Hộp_Văn_Bản 25">
            <a:extLst>
              <a:ext uri="{FF2B5EF4-FFF2-40B4-BE49-F238E27FC236}">
                <a16:creationId xmlns:a16="http://schemas.microsoft.com/office/drawing/2014/main" id="{579A2F9E-F67D-4991-A361-904260CEF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679281"/>
            <a:ext cx="1676400" cy="528638"/>
          </a:xfrm>
          <a:prstGeom prst="rect">
            <a:avLst/>
          </a:prstGeom>
          <a:solidFill>
            <a:srgbClr val="FFFF00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Sai rồi!!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3EB5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</p:bldLst>
  </p:timing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m- niu - râu- mầ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1425</TotalTime>
  <Words>520</Words>
  <Application>Microsoft Office PowerPoint</Application>
  <PresentationFormat>On-screen Show (4:3)</PresentationFormat>
  <Paragraphs>161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.VnAristote</vt:lpstr>
      <vt:lpstr>Arial</vt:lpstr>
      <vt:lpstr>Cambria Math</vt:lpstr>
      <vt:lpstr>Times New Roman</vt:lpstr>
      <vt:lpstr>Chủ đề của Office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Updatesofts Forums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AQ</dc:creator>
  <cp:lastModifiedBy>ms hong</cp:lastModifiedBy>
  <cp:revision>19</cp:revision>
  <dcterms:created xsi:type="dcterms:W3CDTF">2015-09-19T03:39:54Z</dcterms:created>
  <dcterms:modified xsi:type="dcterms:W3CDTF">2022-09-15T10:44:24Z</dcterms:modified>
</cp:coreProperties>
</file>